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57" r:id="rId3"/>
    <p:sldId id="258" r:id="rId4"/>
    <p:sldId id="270" r:id="rId5"/>
    <p:sldId id="259" r:id="rId6"/>
    <p:sldId id="274" r:id="rId7"/>
    <p:sldId id="260" r:id="rId8"/>
    <p:sldId id="269" r:id="rId9"/>
    <p:sldId id="261" r:id="rId10"/>
    <p:sldId id="268" r:id="rId11"/>
    <p:sldId id="262" r:id="rId12"/>
    <p:sldId id="272" r:id="rId13"/>
    <p:sldId id="273" r:id="rId14"/>
    <p:sldId id="263" r:id="rId15"/>
    <p:sldId id="277" r:id="rId16"/>
    <p:sldId id="276" r:id="rId17"/>
    <p:sldId id="264" r:id="rId18"/>
    <p:sldId id="271" r:id="rId19"/>
    <p:sldId id="265" r:id="rId20"/>
    <p:sldId id="275" r:id="rId21"/>
    <p:sldId id="267" r:id="rId22"/>
    <p:sldId id="26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7EF"/>
    <a:srgbClr val="7A54F0"/>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724" autoAdjust="0"/>
  </p:normalViewPr>
  <p:slideViewPr>
    <p:cSldViewPr snapToGrid="0" showGuides="1">
      <p:cViewPr varScale="1">
        <p:scale>
          <a:sx n="102" d="100"/>
          <a:sy n="102" d="100"/>
        </p:scale>
        <p:origin x="870" y="108"/>
      </p:cViewPr>
      <p:guideLst/>
    </p:cSldViewPr>
  </p:slideViewPr>
  <p:notesTextViewPr>
    <p:cViewPr>
      <p:scale>
        <a:sx n="1" d="1"/>
        <a:sy n="1" d="1"/>
      </p:scale>
      <p:origin x="0" y="0"/>
    </p:cViewPr>
  </p:notesTextViewPr>
  <p:notesViewPr>
    <p:cSldViewPr snapToGrid="0" showGuides="1">
      <p:cViewPr varScale="1">
        <p:scale>
          <a:sx n="82" d="100"/>
          <a:sy n="82" d="100"/>
        </p:scale>
        <p:origin x="301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398585" y="4343400"/>
            <a:ext cx="6095999" cy="411480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Slide Number Placeholder 6"/>
          <p:cNvSpPr>
            <a:spLocks noGrp="1"/>
          </p:cNvSpPr>
          <p:nvPr>
            <p:ph type="sldNum" sz="quarter" idx="5"/>
          </p:nvPr>
        </p:nvSpPr>
        <p:spPr>
          <a:xfrm>
            <a:off x="6022876" y="8686800"/>
            <a:ext cx="835124" cy="457200"/>
          </a:xfrm>
          <a:prstGeom prst="rect">
            <a:avLst/>
          </a:prstGeom>
        </p:spPr>
        <p:txBody>
          <a:bodyPr vert="horz" lIns="91440" tIns="45720" rIns="91440" bIns="45720" rtlCol="0" anchor="b"/>
          <a:lstStyle>
            <a:lvl1pPr algn="r">
              <a:defRPr sz="1200">
                <a:latin typeface="Arial" panose="020B0604020202020204" pitchFamily="34" charset="0"/>
                <a:cs typeface="Arial" panose="020B0604020202020204" pitchFamily="34" charset="0"/>
              </a:defRPr>
            </a:lvl1pPr>
          </a:lstStyle>
          <a:p>
            <a:fld id="{49DD4D23-C98A-435E-AE88-9061F8349B02}" type="slidenum">
              <a:rPr lang="en-GB" smtClean="0"/>
              <a:pPr/>
              <a:t>‹#›</a:t>
            </a:fld>
            <a:endParaRPr lang="en-GB" dirty="0"/>
          </a:p>
        </p:txBody>
      </p:sp>
    </p:spTree>
    <p:extLst>
      <p:ext uri="{BB962C8B-B14F-4D97-AF65-F5344CB8AC3E}">
        <p14:creationId xmlns:p14="http://schemas.microsoft.com/office/powerpoint/2010/main" val="6100334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2pPr>
    <a:lvl3pPr marL="9144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3pPr>
    <a:lvl4pPr marL="13716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4pPr>
    <a:lvl5pPr marL="18288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ext>
  </p:extLst>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52752" y="2650932"/>
            <a:ext cx="7436865" cy="811654"/>
          </a:xfrm>
        </p:spPr>
        <p:txBody>
          <a:bodyPr/>
          <a:lstStyle>
            <a:lvl1pPr algn="l">
              <a:defRPr sz="5250" baseline="0">
                <a:solidFill>
                  <a:schemeClr val="bg1"/>
                </a:solidFill>
              </a:defRPr>
            </a:lvl1pPr>
          </a:lstStyle>
          <a:p>
            <a:r>
              <a:rPr lang="en-US" dirty="0"/>
              <a:t>Click to edit title style</a:t>
            </a:r>
            <a:endParaRPr lang="en-GB" dirty="0"/>
          </a:p>
        </p:txBody>
      </p:sp>
      <p:sp>
        <p:nvSpPr>
          <p:cNvPr id="3" name="Subtitle 2"/>
          <p:cNvSpPr>
            <a:spLocks noGrp="1"/>
          </p:cNvSpPr>
          <p:nvPr>
            <p:ph type="subTitle" idx="1"/>
          </p:nvPr>
        </p:nvSpPr>
        <p:spPr>
          <a:xfrm>
            <a:off x="1161418" y="3656517"/>
            <a:ext cx="7443963" cy="438782"/>
          </a:xfrm>
        </p:spPr>
        <p:txBody>
          <a:bodyPr/>
          <a:lstStyle>
            <a:lvl1pPr marL="0" indent="0" algn="l">
              <a:lnSpc>
                <a:spcPts val="1800"/>
              </a:lnSpc>
              <a:spcAft>
                <a:spcPts val="0"/>
              </a:spcAft>
              <a:buNone/>
              <a:defRPr sz="1600" b="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sp>
        <p:nvSpPr>
          <p:cNvPr id="9" name="Text Placeholder 4">
            <a:extLst>
              <a:ext uri="{FF2B5EF4-FFF2-40B4-BE49-F238E27FC236}">
                <a16:creationId xmlns:a16="http://schemas.microsoft.com/office/drawing/2014/main" id="{D12033EC-D01D-8E0A-491B-18916637DFD0}"/>
              </a:ext>
            </a:extLst>
          </p:cNvPr>
          <p:cNvSpPr>
            <a:spLocks noGrp="1"/>
          </p:cNvSpPr>
          <p:nvPr>
            <p:ph type="body" sz="quarter" idx="13"/>
          </p:nvPr>
        </p:nvSpPr>
        <p:spPr>
          <a:xfrm>
            <a:off x="1162794" y="5833819"/>
            <a:ext cx="2347462" cy="179368"/>
          </a:xfrm>
        </p:spPr>
        <p:txBody>
          <a:bodyPr/>
          <a:lstStyle>
            <a:lvl1pPr>
              <a:lnSpc>
                <a:spcPts val="1400"/>
              </a:lnSpc>
              <a:spcAft>
                <a:spcPts val="0"/>
              </a:spcAft>
              <a:defRPr sz="1200" spc="0" baseline="0">
                <a:solidFill>
                  <a:schemeClr val="bg1"/>
                </a:solidFill>
              </a:defRPr>
            </a:lvl1pPr>
          </a:lstStyle>
          <a:p>
            <a:pPr lvl="0"/>
            <a:r>
              <a:rPr lang="en-US"/>
              <a:t>Click to edit Master text styles</a:t>
            </a:r>
          </a:p>
        </p:txBody>
      </p:sp>
      <p:sp>
        <p:nvSpPr>
          <p:cNvPr id="10" name="TextBox 9">
            <a:extLst>
              <a:ext uri="{FF2B5EF4-FFF2-40B4-BE49-F238E27FC236}">
                <a16:creationId xmlns:a16="http://schemas.microsoft.com/office/drawing/2014/main" id="{90E2CD0A-0841-FE39-4215-18CA67AC2EC4}"/>
              </a:ext>
            </a:extLst>
          </p:cNvPr>
          <p:cNvSpPr txBox="1"/>
          <p:nvPr userDrawn="1"/>
        </p:nvSpPr>
        <p:spPr>
          <a:xfrm>
            <a:off x="1048743" y="819059"/>
            <a:ext cx="996107" cy="276999"/>
          </a:xfrm>
          <a:prstGeom prst="rect">
            <a:avLst/>
          </a:prstGeom>
          <a:noFill/>
        </p:spPr>
        <p:txBody>
          <a:bodyPr wrap="none" rtlCol="0">
            <a:spAutoFit/>
          </a:bodyPr>
          <a:lstStyle/>
          <a:p>
            <a:r>
              <a:rPr lang="en-GB" sz="1200" b="1" spc="-30" baseline="0" dirty="0">
                <a:solidFill>
                  <a:schemeClr val="bg1"/>
                </a:solidFill>
              </a:rPr>
              <a:t>PPT toolkit</a:t>
            </a:r>
          </a:p>
        </p:txBody>
      </p:sp>
      <p:pic>
        <p:nvPicPr>
          <p:cNvPr id="16" name="Graphic 15">
            <a:extLst>
              <a:ext uri="{FF2B5EF4-FFF2-40B4-BE49-F238E27FC236}">
                <a16:creationId xmlns:a16="http://schemas.microsoft.com/office/drawing/2014/main" id="{85B97F46-DCAB-FBA2-35EE-D4F7B87CDF37}"/>
              </a:ext>
            </a:extLst>
          </p:cNvPr>
          <p:cNvPicPr>
            <a:picLocks noChangeAspect="1"/>
          </p:cNvPicPr>
          <p:nvPr userDrawn="1"/>
        </p:nvPicPr>
        <p:blipFill>
          <a:blip r:embed="rId2">
            <a:extLst>
              <a:ext uri="{96DAC541-7B7A-43D3-8B79-37D633B846F1}">
                <asvg:svgBlip xmlns:asvg="http://schemas.microsoft.com/office/drawing/2016/SVG/main" r:embed="rId3"/>
              </a:ext>
            </a:extLst>
          </a:blip>
          <a:srcRect r="2750" b="7446"/>
          <a:stretch>
            <a:fillRect/>
          </a:stretch>
        </p:blipFill>
        <p:spPr>
          <a:xfrm>
            <a:off x="7714661" y="510657"/>
            <a:ext cx="4477339" cy="6347343"/>
          </a:xfrm>
          <a:prstGeom prst="rect">
            <a:avLst/>
          </a:prstGeom>
        </p:spPr>
      </p:pic>
      <p:pic>
        <p:nvPicPr>
          <p:cNvPr id="18" name="Picture 17" descr="A white triangle with black background&#10;&#10;AI-generated content may be incorrect.">
            <a:extLst>
              <a:ext uri="{FF2B5EF4-FFF2-40B4-BE49-F238E27FC236}">
                <a16:creationId xmlns:a16="http://schemas.microsoft.com/office/drawing/2014/main" id="{ECCE3710-D159-8744-A9C0-DB9701681144}"/>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9966560" y="4819942"/>
            <a:ext cx="1077773" cy="1188000"/>
          </a:xfrm>
          <a:prstGeom prst="rect">
            <a:avLst/>
          </a:prstGeom>
        </p:spPr>
      </p:pic>
    </p:spTree>
    <p:extLst>
      <p:ext uri="{BB962C8B-B14F-4D97-AF65-F5344CB8AC3E}">
        <p14:creationId xmlns:p14="http://schemas.microsoft.com/office/powerpoint/2010/main" val="3533279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Divider">
    <p:bg>
      <p:bgPr>
        <a:solidFill>
          <a:schemeClr val="accent2"/>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A933FD7D-BECA-E3AF-CC3B-A590FDC66530}"/>
              </a:ext>
            </a:extLst>
          </p:cNvPr>
          <p:cNvPicPr>
            <a:picLocks noChangeAspect="1"/>
          </p:cNvPicPr>
          <p:nvPr userDrawn="1"/>
        </p:nvPicPr>
        <p:blipFill>
          <a:blip r:embed="rId2">
            <a:extLst>
              <a:ext uri="{96DAC541-7B7A-43D3-8B79-37D633B846F1}">
                <asvg:svgBlip xmlns:asvg="http://schemas.microsoft.com/office/drawing/2016/SVG/main" r:embed="rId3"/>
              </a:ext>
            </a:extLst>
          </a:blip>
          <a:srcRect r="2750" b="7446"/>
          <a:stretch>
            <a:fillRect/>
          </a:stretch>
        </p:blipFill>
        <p:spPr>
          <a:xfrm>
            <a:off x="7714661" y="510657"/>
            <a:ext cx="4477339" cy="6347343"/>
          </a:xfrm>
          <a:prstGeom prst="rect">
            <a:avLst/>
          </a:prstGeom>
        </p:spPr>
      </p:pic>
      <p:pic>
        <p:nvPicPr>
          <p:cNvPr id="3" name="Picture 2" descr="A white triangle with black background&#10;&#10;AI-generated content may be incorrect.">
            <a:extLst>
              <a:ext uri="{FF2B5EF4-FFF2-40B4-BE49-F238E27FC236}">
                <a16:creationId xmlns:a16="http://schemas.microsoft.com/office/drawing/2014/main" id="{11F0A5FA-9DC3-E912-C88F-C9688BF69606}"/>
              </a:ext>
            </a:extLst>
          </p:cNvPr>
          <p:cNvPicPr>
            <a:picLocks noChangeAspect="1"/>
          </p:cNvPicPr>
          <p:nvPr userDrawn="1"/>
        </p:nvPicPr>
        <p:blipFill>
          <a:blip r:embed="rId4" cstate="hqprint">
            <a:extLst>
              <a:ext uri="{28A0092B-C50C-407E-A947-70E740481C1C}">
                <a14:useLocalDpi xmlns:a14="http://schemas.microsoft.com/office/drawing/2010/main"/>
              </a:ext>
            </a:extLst>
          </a:blip>
          <a:stretch>
            <a:fillRect/>
          </a:stretch>
        </p:blipFill>
        <p:spPr>
          <a:xfrm>
            <a:off x="9966560" y="4819942"/>
            <a:ext cx="1077773" cy="1188000"/>
          </a:xfrm>
          <a:prstGeom prst="rect">
            <a:avLst/>
          </a:prstGeom>
        </p:spPr>
      </p:pic>
      <p:sp>
        <p:nvSpPr>
          <p:cNvPr id="7" name="Text Placeholder 6">
            <a:extLst>
              <a:ext uri="{FF2B5EF4-FFF2-40B4-BE49-F238E27FC236}">
                <a16:creationId xmlns:a16="http://schemas.microsoft.com/office/drawing/2014/main" id="{371F1503-1F92-511A-EEA5-5E1841B228AA}"/>
              </a:ext>
            </a:extLst>
          </p:cNvPr>
          <p:cNvSpPr>
            <a:spLocks noGrp="1"/>
          </p:cNvSpPr>
          <p:nvPr>
            <p:ph type="body" sz="quarter" idx="10" hasCustomPrompt="1"/>
          </p:nvPr>
        </p:nvSpPr>
        <p:spPr>
          <a:xfrm>
            <a:off x="1140725" y="2731235"/>
            <a:ext cx="7879696" cy="1411288"/>
          </a:xfrm>
        </p:spPr>
        <p:txBody>
          <a:bodyPr/>
          <a:lstStyle>
            <a:lvl1pPr>
              <a:lnSpc>
                <a:spcPts val="5600"/>
              </a:lnSpc>
              <a:spcAft>
                <a:spcPts val="0"/>
              </a:spcAft>
              <a:defRPr sz="5250" spc="-70" baseline="0">
                <a:solidFill>
                  <a:schemeClr val="bg1"/>
                </a:solidFill>
              </a:defRPr>
            </a:lvl1pPr>
            <a:lvl2pPr>
              <a:lnSpc>
                <a:spcPts val="1900"/>
              </a:lnSpc>
              <a:spcBef>
                <a:spcPts val="1600"/>
              </a:spcBef>
              <a:defRPr sz="16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text styles</a:t>
            </a:r>
          </a:p>
          <a:p>
            <a:pPr lvl="1"/>
            <a:r>
              <a:rPr lang="en-US" dirty="0"/>
              <a:t>Second level</a:t>
            </a:r>
            <a:endParaRPr lang="en-GB" dirty="0"/>
          </a:p>
        </p:txBody>
      </p:sp>
    </p:spTree>
    <p:extLst>
      <p:ext uri="{BB962C8B-B14F-4D97-AF65-F5344CB8AC3E}">
        <p14:creationId xmlns:p14="http://schemas.microsoft.com/office/powerpoint/2010/main" val="453157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genda">
    <p:bg>
      <p:bgPr>
        <a:solidFill>
          <a:schemeClr val="tx1"/>
        </a:solidFill>
        <a:effectLst/>
      </p:bgPr>
    </p:bg>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9F1EA726-691A-407A-8E8E-9DDC69F3E6FE}"/>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solidFill>
                  <a:schemeClr val="bg1"/>
                </a:solidFill>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9749E659-2370-EDA5-4707-D91FE1DB6A23}"/>
              </a:ext>
            </a:extLst>
          </p:cNvPr>
          <p:cNvCxnSpPr/>
          <p:nvPr userDrawn="1"/>
        </p:nvCxnSpPr>
        <p:spPr>
          <a:xfrm>
            <a:off x="0" y="771181"/>
            <a:ext cx="12192000" cy="0"/>
          </a:xfrm>
          <a:prstGeom prst="line">
            <a:avLst/>
          </a:prstGeom>
          <a:ln w="12700">
            <a:solidFill>
              <a:srgbClr val="7A54F0"/>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1DB34E1-80F7-DA34-AF73-C700B8F5A2B6}"/>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11284640" y="191610"/>
            <a:ext cx="400132" cy="441054"/>
          </a:xfrm>
          <a:prstGeom prst="rect">
            <a:avLst/>
          </a:prstGeom>
        </p:spPr>
      </p:pic>
    </p:spTree>
    <p:extLst>
      <p:ext uri="{BB962C8B-B14F-4D97-AF65-F5344CB8AC3E}">
        <p14:creationId xmlns:p14="http://schemas.microsoft.com/office/powerpoint/2010/main" val="1385990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bout Aspect">
    <p:spTree>
      <p:nvGrpSpPr>
        <p:cNvPr id="1" name=""/>
        <p:cNvGrpSpPr/>
        <p:nvPr/>
      </p:nvGrpSpPr>
      <p:grpSpPr>
        <a:xfrm>
          <a:off x="0" y="0"/>
          <a:ext cx="0" cy="0"/>
          <a:chOff x="0" y="0"/>
          <a:chExt cx="0" cy="0"/>
        </a:xfrm>
      </p:grpSpPr>
      <p:sp>
        <p:nvSpPr>
          <p:cNvPr id="2" name="Title 1"/>
          <p:cNvSpPr>
            <a:spLocks noGrp="1"/>
          </p:cNvSpPr>
          <p:nvPr>
            <p:ph type="title"/>
          </p:nvPr>
        </p:nvSpPr>
        <p:spPr>
          <a:xfrm>
            <a:off x="1150102" y="1602580"/>
            <a:ext cx="9060697" cy="740569"/>
          </a:xfrm>
        </p:spPr>
        <p:txBody>
          <a:bodyPr/>
          <a:lstStyle>
            <a:lvl1pPr>
              <a:defRPr spc="-50" baseline="0"/>
            </a:lvl1pPr>
          </a:lstStyle>
          <a:p>
            <a:r>
              <a:rPr lang="en-US"/>
              <a:t>Click to edit Master title style</a:t>
            </a:r>
            <a:endParaRPr lang="en-GB" dirty="0"/>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7" name="Text Placeholder 6">
            <a:extLst>
              <a:ext uri="{FF2B5EF4-FFF2-40B4-BE49-F238E27FC236}">
                <a16:creationId xmlns:a16="http://schemas.microsoft.com/office/drawing/2014/main" id="{B9206396-1710-D613-6ED6-4DA1B8195462}"/>
              </a:ext>
            </a:extLst>
          </p:cNvPr>
          <p:cNvSpPr>
            <a:spLocks noGrp="1"/>
          </p:cNvSpPr>
          <p:nvPr>
            <p:ph type="body" sz="quarter" idx="14"/>
          </p:nvPr>
        </p:nvSpPr>
        <p:spPr>
          <a:xfrm>
            <a:off x="1141259" y="3140174"/>
            <a:ext cx="2725891" cy="2527202"/>
          </a:xfrm>
          <a:prstGeom prst="roundRect">
            <a:avLst>
              <a:gd name="adj" fmla="val 0"/>
            </a:avLst>
          </a:prstGeom>
          <a:noFill/>
          <a:ln>
            <a:noFill/>
          </a:ln>
        </p:spPr>
        <p:txBody>
          <a:bodyPr lIns="0" tIns="0" rIns="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6" name="Text Placeholder 6">
            <a:extLst>
              <a:ext uri="{FF2B5EF4-FFF2-40B4-BE49-F238E27FC236}">
                <a16:creationId xmlns:a16="http://schemas.microsoft.com/office/drawing/2014/main" id="{27C6A07E-BC1C-8524-028C-4C3BEC664B59}"/>
              </a:ext>
            </a:extLst>
          </p:cNvPr>
          <p:cNvSpPr>
            <a:spLocks noGrp="1"/>
          </p:cNvSpPr>
          <p:nvPr>
            <p:ph type="body" sz="quarter" idx="15"/>
          </p:nvPr>
        </p:nvSpPr>
        <p:spPr>
          <a:xfrm>
            <a:off x="4722659" y="3130649"/>
            <a:ext cx="2687791" cy="2584352"/>
          </a:xfrm>
          <a:prstGeom prst="roundRect">
            <a:avLst>
              <a:gd name="adj" fmla="val 0"/>
            </a:avLst>
          </a:prstGeom>
          <a:noFill/>
          <a:ln>
            <a:noFill/>
          </a:ln>
        </p:spPr>
        <p:txBody>
          <a:bodyPr lIns="0" tIns="0" rIns="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10" name="Text Placeholder 6">
            <a:extLst>
              <a:ext uri="{FF2B5EF4-FFF2-40B4-BE49-F238E27FC236}">
                <a16:creationId xmlns:a16="http://schemas.microsoft.com/office/drawing/2014/main" id="{81D5025E-3EBC-6DCD-B0B5-5834B1D8232B}"/>
              </a:ext>
            </a:extLst>
          </p:cNvPr>
          <p:cNvSpPr>
            <a:spLocks noGrp="1"/>
          </p:cNvSpPr>
          <p:nvPr>
            <p:ph type="body" sz="quarter" idx="16"/>
          </p:nvPr>
        </p:nvSpPr>
        <p:spPr>
          <a:xfrm>
            <a:off x="8313584" y="3121124"/>
            <a:ext cx="2840191" cy="2584352"/>
          </a:xfrm>
          <a:prstGeom prst="roundRect">
            <a:avLst>
              <a:gd name="adj" fmla="val 0"/>
            </a:avLst>
          </a:prstGeom>
          <a:noFill/>
          <a:ln>
            <a:noFill/>
          </a:ln>
        </p:spPr>
        <p:txBody>
          <a:bodyPr lIns="0" tIns="0" rIns="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cxnSp>
        <p:nvCxnSpPr>
          <p:cNvPr id="9" name="Straight Connector 8">
            <a:extLst>
              <a:ext uri="{FF2B5EF4-FFF2-40B4-BE49-F238E27FC236}">
                <a16:creationId xmlns:a16="http://schemas.microsoft.com/office/drawing/2014/main" id="{B15F7922-2B51-4224-A663-961DCFACD0B7}"/>
              </a:ext>
            </a:extLst>
          </p:cNvPr>
          <p:cNvCxnSpPr/>
          <p:nvPr userDrawn="1"/>
        </p:nvCxnSpPr>
        <p:spPr>
          <a:xfrm>
            <a:off x="4295775" y="3200400"/>
            <a:ext cx="0" cy="244792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C633EA-BD35-195D-E099-32CB198BE89C}"/>
              </a:ext>
            </a:extLst>
          </p:cNvPr>
          <p:cNvCxnSpPr/>
          <p:nvPr userDrawn="1"/>
        </p:nvCxnSpPr>
        <p:spPr>
          <a:xfrm>
            <a:off x="7886700" y="3200400"/>
            <a:ext cx="0" cy="244792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2338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Your brief">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1145931" y="2762930"/>
            <a:ext cx="4322884" cy="710032"/>
          </a:xfrm>
        </p:spPr>
        <p:txBody>
          <a:bodyPr/>
          <a:lstStyle>
            <a:lvl1pPr>
              <a:lnSpc>
                <a:spcPts val="1800"/>
              </a:lnSpc>
              <a:spcAft>
                <a:spcPts val="700"/>
              </a:spcAft>
              <a:defRPr sz="1500"/>
            </a:lvl1pPr>
            <a:lvl2pPr>
              <a:lnSpc>
                <a:spcPts val="1400"/>
              </a:lnSpc>
              <a:spcBef>
                <a:spcPts val="0"/>
              </a:spcBef>
              <a:defRPr/>
            </a:lvl2pPr>
          </a:lstStyle>
          <a:p>
            <a:pPr lvl="0"/>
            <a:r>
              <a:rPr lang="en-US"/>
              <a:t>Click to edit Master text styles</a:t>
            </a:r>
          </a:p>
          <a:p>
            <a:pPr lvl="1"/>
            <a:r>
              <a:rPr lang="en-US"/>
              <a:t>Second level</a:t>
            </a:r>
          </a:p>
        </p:txBody>
      </p:sp>
      <p:sp>
        <p:nvSpPr>
          <p:cNvPr id="4" name="Text Placeholder 4">
            <a:extLst>
              <a:ext uri="{FF2B5EF4-FFF2-40B4-BE49-F238E27FC236}">
                <a16:creationId xmlns:a16="http://schemas.microsoft.com/office/drawing/2014/main" id="{9F1EA726-691A-407A-8E8E-9DDC69F3E6FE}"/>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Tree>
    <p:extLst>
      <p:ext uri="{BB962C8B-B14F-4D97-AF65-F5344CB8AC3E}">
        <p14:creationId xmlns:p14="http://schemas.microsoft.com/office/powerpoint/2010/main" val="3233694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Our solution">
    <p:spTree>
      <p:nvGrpSpPr>
        <p:cNvPr id="1" name=""/>
        <p:cNvGrpSpPr/>
        <p:nvPr/>
      </p:nvGrpSpPr>
      <p:grpSpPr>
        <a:xfrm>
          <a:off x="0" y="0"/>
          <a:ext cx="0" cy="0"/>
          <a:chOff x="0" y="0"/>
          <a:chExt cx="0" cy="0"/>
        </a:xfrm>
      </p:grpSpPr>
      <p:sp>
        <p:nvSpPr>
          <p:cNvPr id="2" name="Title 1"/>
          <p:cNvSpPr>
            <a:spLocks noGrp="1"/>
          </p:cNvSpPr>
          <p:nvPr>
            <p:ph type="title"/>
          </p:nvPr>
        </p:nvSpPr>
        <p:spPr>
          <a:xfrm>
            <a:off x="1150103" y="1602581"/>
            <a:ext cx="6354000" cy="654844"/>
          </a:xfrm>
        </p:spPr>
        <p:txBody>
          <a:bodyPr/>
          <a:lstStyle>
            <a:lvl1pPr>
              <a:defRPr spc="-50" baseline="0"/>
            </a:lvl1pPr>
          </a:lstStyle>
          <a:p>
            <a:r>
              <a:rPr lang="en-US"/>
              <a:t>Click to edit Master title style</a:t>
            </a:r>
            <a:endParaRPr lang="en-GB" dirty="0"/>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7" name="Text Placeholder 6">
            <a:extLst>
              <a:ext uri="{FF2B5EF4-FFF2-40B4-BE49-F238E27FC236}">
                <a16:creationId xmlns:a16="http://schemas.microsoft.com/office/drawing/2014/main" id="{B9206396-1710-D613-6ED6-4DA1B8195462}"/>
              </a:ext>
            </a:extLst>
          </p:cNvPr>
          <p:cNvSpPr>
            <a:spLocks noGrp="1"/>
          </p:cNvSpPr>
          <p:nvPr>
            <p:ph type="body" sz="quarter" idx="14"/>
          </p:nvPr>
        </p:nvSpPr>
        <p:spPr>
          <a:xfrm>
            <a:off x="1179359" y="2740123"/>
            <a:ext cx="3059266" cy="2784377"/>
          </a:xfrm>
          <a:prstGeom prst="roundRect">
            <a:avLst>
              <a:gd name="adj" fmla="val 4486"/>
            </a:avLst>
          </a:prstGeom>
          <a:solidFill>
            <a:srgbClr val="EBE7EF"/>
          </a:solidFill>
          <a:ln>
            <a:noFill/>
          </a:ln>
        </p:spPr>
        <p:txBody>
          <a:bodyPr lIns="360000" tIns="432000" rIns="32400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6" name="Text Placeholder 6">
            <a:extLst>
              <a:ext uri="{FF2B5EF4-FFF2-40B4-BE49-F238E27FC236}">
                <a16:creationId xmlns:a16="http://schemas.microsoft.com/office/drawing/2014/main" id="{27C6A07E-BC1C-8524-028C-4C3BEC664B59}"/>
              </a:ext>
            </a:extLst>
          </p:cNvPr>
          <p:cNvSpPr>
            <a:spLocks noGrp="1"/>
          </p:cNvSpPr>
          <p:nvPr>
            <p:ph type="body" sz="quarter" idx="15"/>
          </p:nvPr>
        </p:nvSpPr>
        <p:spPr>
          <a:xfrm>
            <a:off x="4560734" y="2740123"/>
            <a:ext cx="3059266" cy="2784377"/>
          </a:xfrm>
          <a:prstGeom prst="roundRect">
            <a:avLst>
              <a:gd name="adj" fmla="val 4486"/>
            </a:avLst>
          </a:prstGeom>
          <a:solidFill>
            <a:srgbClr val="EBE7EF"/>
          </a:solidFill>
          <a:ln>
            <a:noFill/>
          </a:ln>
        </p:spPr>
        <p:txBody>
          <a:bodyPr lIns="360000" tIns="432000" rIns="32400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10" name="Text Placeholder 6">
            <a:extLst>
              <a:ext uri="{FF2B5EF4-FFF2-40B4-BE49-F238E27FC236}">
                <a16:creationId xmlns:a16="http://schemas.microsoft.com/office/drawing/2014/main" id="{81D5025E-3EBC-6DCD-B0B5-5834B1D8232B}"/>
              </a:ext>
            </a:extLst>
          </p:cNvPr>
          <p:cNvSpPr>
            <a:spLocks noGrp="1"/>
          </p:cNvSpPr>
          <p:nvPr>
            <p:ph type="body" sz="quarter" idx="16"/>
          </p:nvPr>
        </p:nvSpPr>
        <p:spPr>
          <a:xfrm>
            <a:off x="7961159" y="2740123"/>
            <a:ext cx="3059266" cy="2784377"/>
          </a:xfrm>
          <a:prstGeom prst="roundRect">
            <a:avLst>
              <a:gd name="adj" fmla="val 4486"/>
            </a:avLst>
          </a:prstGeom>
          <a:solidFill>
            <a:srgbClr val="EBE7EF"/>
          </a:solidFill>
          <a:ln>
            <a:noFill/>
          </a:ln>
        </p:spPr>
        <p:txBody>
          <a:bodyPr lIns="360000" tIns="432000" rIns="32400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64127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How we'll do it">
    <p:spTree>
      <p:nvGrpSpPr>
        <p:cNvPr id="1" name=""/>
        <p:cNvGrpSpPr/>
        <p:nvPr/>
      </p:nvGrpSpPr>
      <p:grpSpPr>
        <a:xfrm>
          <a:off x="0" y="0"/>
          <a:ext cx="0" cy="0"/>
          <a:chOff x="0" y="0"/>
          <a:chExt cx="0" cy="0"/>
        </a:xfrm>
      </p:grpSpPr>
      <p:sp>
        <p:nvSpPr>
          <p:cNvPr id="2" name="Title 1"/>
          <p:cNvSpPr>
            <a:spLocks noGrp="1"/>
          </p:cNvSpPr>
          <p:nvPr>
            <p:ph type="title"/>
          </p:nvPr>
        </p:nvSpPr>
        <p:spPr>
          <a:xfrm>
            <a:off x="1150103" y="1602581"/>
            <a:ext cx="6354000" cy="1226344"/>
          </a:xfrm>
        </p:spPr>
        <p:txBody>
          <a:bodyPr/>
          <a:lstStyle>
            <a:lvl1pPr>
              <a:defRPr spc="-50" baseline="0"/>
            </a:lvl1pPr>
          </a:lstStyle>
          <a:p>
            <a:r>
              <a:rPr lang="en-US"/>
              <a:t>Click to edit Master title style</a:t>
            </a:r>
            <a:endParaRPr lang="en-GB" dirty="0"/>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7" name="Text Placeholder 6">
            <a:extLst>
              <a:ext uri="{FF2B5EF4-FFF2-40B4-BE49-F238E27FC236}">
                <a16:creationId xmlns:a16="http://schemas.microsoft.com/office/drawing/2014/main" id="{B9206396-1710-D613-6ED6-4DA1B8195462}"/>
              </a:ext>
            </a:extLst>
          </p:cNvPr>
          <p:cNvSpPr>
            <a:spLocks noGrp="1"/>
          </p:cNvSpPr>
          <p:nvPr>
            <p:ph type="body" sz="quarter" idx="14"/>
          </p:nvPr>
        </p:nvSpPr>
        <p:spPr>
          <a:xfrm>
            <a:off x="1150784" y="3311624"/>
            <a:ext cx="1894844" cy="2209800"/>
          </a:xfrm>
          <a:prstGeom prst="roundRect">
            <a:avLst>
              <a:gd name="adj" fmla="val 4486"/>
            </a:avLst>
          </a:prstGeom>
          <a:solidFill>
            <a:schemeClr val="tx1"/>
          </a:solidFill>
          <a:ln>
            <a:noFill/>
          </a:ln>
        </p:spPr>
        <p:txBody>
          <a:bodyPr lIns="360000" tIns="360000" rIns="288000"/>
          <a:lstStyle>
            <a:lvl1pPr>
              <a:defRPr>
                <a:solidFill>
                  <a:schemeClr val="bg1"/>
                </a:solidFill>
              </a:defRPr>
            </a:lvl1pPr>
            <a:lvl2pPr>
              <a:lnSpc>
                <a:spcPts val="1400"/>
              </a:lnSpc>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8" name="Text Placeholder 6">
            <a:extLst>
              <a:ext uri="{FF2B5EF4-FFF2-40B4-BE49-F238E27FC236}">
                <a16:creationId xmlns:a16="http://schemas.microsoft.com/office/drawing/2014/main" id="{286FD253-C045-862F-FC5F-61B2201252FD}"/>
              </a:ext>
            </a:extLst>
          </p:cNvPr>
          <p:cNvSpPr>
            <a:spLocks noGrp="1"/>
          </p:cNvSpPr>
          <p:nvPr>
            <p:ph type="body" sz="quarter" idx="15"/>
          </p:nvPr>
        </p:nvSpPr>
        <p:spPr>
          <a:xfrm>
            <a:off x="3246284" y="3311624"/>
            <a:ext cx="1894844" cy="2209800"/>
          </a:xfrm>
          <a:prstGeom prst="roundRect">
            <a:avLst>
              <a:gd name="adj" fmla="val 4486"/>
            </a:avLst>
          </a:prstGeom>
          <a:solidFill>
            <a:schemeClr val="accent2"/>
          </a:solidFill>
          <a:ln>
            <a:noFill/>
          </a:ln>
        </p:spPr>
        <p:txBody>
          <a:bodyPr lIns="360000" tIns="360000" rIns="288000"/>
          <a:lstStyle>
            <a:lvl1pPr>
              <a:defRPr>
                <a:solidFill>
                  <a:schemeClr val="bg1"/>
                </a:solidFill>
              </a:defRPr>
            </a:lvl1pPr>
            <a:lvl2pPr>
              <a:lnSpc>
                <a:spcPts val="1400"/>
              </a:lnSpc>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9" name="Text Placeholder 6">
            <a:extLst>
              <a:ext uri="{FF2B5EF4-FFF2-40B4-BE49-F238E27FC236}">
                <a16:creationId xmlns:a16="http://schemas.microsoft.com/office/drawing/2014/main" id="{9DEC8711-DB3B-4F40-41D6-3866D31060D9}"/>
              </a:ext>
            </a:extLst>
          </p:cNvPr>
          <p:cNvSpPr>
            <a:spLocks noGrp="1"/>
          </p:cNvSpPr>
          <p:nvPr>
            <p:ph type="body" sz="quarter" idx="16"/>
          </p:nvPr>
        </p:nvSpPr>
        <p:spPr>
          <a:xfrm>
            <a:off x="5360834" y="3311624"/>
            <a:ext cx="1894844" cy="2209800"/>
          </a:xfrm>
          <a:prstGeom prst="roundRect">
            <a:avLst>
              <a:gd name="adj" fmla="val 4486"/>
            </a:avLst>
          </a:prstGeom>
          <a:solidFill>
            <a:schemeClr val="tx2"/>
          </a:solidFill>
          <a:ln>
            <a:noFill/>
          </a:ln>
        </p:spPr>
        <p:txBody>
          <a:bodyPr lIns="360000" tIns="360000" rIns="288000"/>
          <a:lstStyle>
            <a:lvl1pPr>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233490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ur team">
    <p:spTree>
      <p:nvGrpSpPr>
        <p:cNvPr id="1" name=""/>
        <p:cNvGrpSpPr/>
        <p:nvPr/>
      </p:nvGrpSpPr>
      <p:grpSpPr>
        <a:xfrm>
          <a:off x="0" y="0"/>
          <a:ext cx="0" cy="0"/>
          <a:chOff x="0" y="0"/>
          <a:chExt cx="0" cy="0"/>
        </a:xfrm>
      </p:grpSpPr>
      <p:sp>
        <p:nvSpPr>
          <p:cNvPr id="2" name="Title 1"/>
          <p:cNvSpPr>
            <a:spLocks noGrp="1"/>
          </p:cNvSpPr>
          <p:nvPr>
            <p:ph type="title"/>
          </p:nvPr>
        </p:nvSpPr>
        <p:spPr>
          <a:xfrm>
            <a:off x="1140578" y="1602580"/>
            <a:ext cx="9470272" cy="1197769"/>
          </a:xfrm>
        </p:spPr>
        <p:txBody>
          <a:bodyPr/>
          <a:lstStyle/>
          <a:p>
            <a:r>
              <a:rPr lang="en-US"/>
              <a:t>Click to edit Master title style</a:t>
            </a:r>
            <a:endParaRPr lang="en-GB" dirty="0"/>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7" name="Text Placeholder 6">
            <a:extLst>
              <a:ext uri="{FF2B5EF4-FFF2-40B4-BE49-F238E27FC236}">
                <a16:creationId xmlns:a16="http://schemas.microsoft.com/office/drawing/2014/main" id="{ACA105DB-1B04-62B4-3819-A8E0642AA668}"/>
              </a:ext>
            </a:extLst>
          </p:cNvPr>
          <p:cNvSpPr>
            <a:spLocks noGrp="1"/>
          </p:cNvSpPr>
          <p:nvPr>
            <p:ph type="body" sz="quarter" idx="14"/>
          </p:nvPr>
        </p:nvSpPr>
        <p:spPr>
          <a:xfrm>
            <a:off x="1133476" y="4727066"/>
            <a:ext cx="2822704" cy="1319171"/>
          </a:xfrm>
        </p:spPr>
        <p:txBody>
          <a:bodyPr/>
          <a:lstStyle>
            <a:lvl1pPr>
              <a:lnSpc>
                <a:spcPts val="1200"/>
              </a:lnSpc>
              <a:spcAft>
                <a:spcPts val="0"/>
              </a:spcAft>
              <a:defRPr sz="900" b="0"/>
            </a:lvl1pPr>
          </a:lstStyle>
          <a:p>
            <a:pPr lvl="0"/>
            <a:r>
              <a:rPr lang="en-US"/>
              <a:t>Click to edit Master text styles</a:t>
            </a:r>
          </a:p>
        </p:txBody>
      </p:sp>
      <p:cxnSp>
        <p:nvCxnSpPr>
          <p:cNvPr id="9" name="Straight Connector 8">
            <a:extLst>
              <a:ext uri="{FF2B5EF4-FFF2-40B4-BE49-F238E27FC236}">
                <a16:creationId xmlns:a16="http://schemas.microsoft.com/office/drawing/2014/main" id="{73888373-22DB-F60C-0670-F6CC8E7B0917}"/>
              </a:ext>
            </a:extLst>
          </p:cNvPr>
          <p:cNvCxnSpPr/>
          <p:nvPr userDrawn="1"/>
        </p:nvCxnSpPr>
        <p:spPr>
          <a:xfrm>
            <a:off x="1146332" y="3558962"/>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1620BEB-6413-9F31-4DD9-E0B003C7C94B}"/>
              </a:ext>
            </a:extLst>
          </p:cNvPr>
          <p:cNvCxnSpPr/>
          <p:nvPr userDrawn="1"/>
        </p:nvCxnSpPr>
        <p:spPr>
          <a:xfrm>
            <a:off x="1146332" y="4510685"/>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9DE324C4-7819-24DC-FBE3-7C326231F74E}"/>
              </a:ext>
            </a:extLst>
          </p:cNvPr>
          <p:cNvSpPr>
            <a:spLocks noGrp="1"/>
          </p:cNvSpPr>
          <p:nvPr>
            <p:ph type="body" sz="quarter" idx="15"/>
          </p:nvPr>
        </p:nvSpPr>
        <p:spPr>
          <a:xfrm>
            <a:off x="2092325" y="3868229"/>
            <a:ext cx="1775880" cy="400050"/>
          </a:xfrm>
        </p:spPr>
        <p:txBody>
          <a:bodyPr/>
          <a:lstStyle>
            <a:lvl1pPr>
              <a:lnSpc>
                <a:spcPts val="1400"/>
              </a:lnSpc>
              <a:spcBef>
                <a:spcPts val="0"/>
              </a:spcBef>
              <a:spcAft>
                <a:spcPts val="0"/>
              </a:spcAft>
              <a:defRPr sz="1200"/>
            </a:lvl1pPr>
            <a:lvl2pPr>
              <a:lnSpc>
                <a:spcPts val="1400"/>
              </a:lnSpc>
              <a:spcBef>
                <a:spcPts val="0"/>
              </a:spcBef>
              <a:spcAft>
                <a:spcPts val="0"/>
              </a:spcAft>
              <a:defRPr/>
            </a:lvl2pPr>
          </a:lstStyle>
          <a:p>
            <a:pPr lvl="0"/>
            <a:r>
              <a:rPr lang="en-US"/>
              <a:t>Click to edit Master text styles</a:t>
            </a:r>
          </a:p>
          <a:p>
            <a:pPr lvl="1"/>
            <a:r>
              <a:rPr lang="en-US"/>
              <a:t>Second level</a:t>
            </a:r>
          </a:p>
        </p:txBody>
      </p:sp>
      <p:sp>
        <p:nvSpPr>
          <p:cNvPr id="14" name="Picture Placeholder 13">
            <a:extLst>
              <a:ext uri="{FF2B5EF4-FFF2-40B4-BE49-F238E27FC236}">
                <a16:creationId xmlns:a16="http://schemas.microsoft.com/office/drawing/2014/main" id="{FC2EF76A-05BF-36FB-BEDD-B9C52B660904}"/>
              </a:ext>
            </a:extLst>
          </p:cNvPr>
          <p:cNvSpPr>
            <a:spLocks noGrp="1"/>
          </p:cNvSpPr>
          <p:nvPr>
            <p:ph type="pic" sz="quarter" idx="16"/>
          </p:nvPr>
        </p:nvSpPr>
        <p:spPr>
          <a:xfrm>
            <a:off x="1143666" y="3649663"/>
            <a:ext cx="756572" cy="767715"/>
          </a:xfrm>
          <a:prstGeom prst="roundRect">
            <a:avLst>
              <a:gd name="adj" fmla="val 7858"/>
            </a:avLst>
          </a:prstGeom>
          <a:solidFill>
            <a:schemeClr val="accent3"/>
          </a:solidFill>
        </p:spPr>
        <p:txBody>
          <a:bodyPr/>
          <a:lstStyle/>
          <a:p>
            <a:r>
              <a:rPr lang="en-US"/>
              <a:t>Click icon to add picture</a:t>
            </a:r>
            <a:endParaRPr lang="en-GB" dirty="0"/>
          </a:p>
        </p:txBody>
      </p:sp>
      <p:sp>
        <p:nvSpPr>
          <p:cNvPr id="15" name="Text Placeholder 6">
            <a:extLst>
              <a:ext uri="{FF2B5EF4-FFF2-40B4-BE49-F238E27FC236}">
                <a16:creationId xmlns:a16="http://schemas.microsoft.com/office/drawing/2014/main" id="{06D066FF-D282-2F98-AC28-9BB5C42805D4}"/>
              </a:ext>
            </a:extLst>
          </p:cNvPr>
          <p:cNvSpPr>
            <a:spLocks noGrp="1"/>
          </p:cNvSpPr>
          <p:nvPr>
            <p:ph type="body" sz="quarter" idx="17"/>
          </p:nvPr>
        </p:nvSpPr>
        <p:spPr>
          <a:xfrm>
            <a:off x="4652531" y="4727066"/>
            <a:ext cx="2822704" cy="1319171"/>
          </a:xfrm>
        </p:spPr>
        <p:txBody>
          <a:bodyPr/>
          <a:lstStyle>
            <a:lvl1pPr>
              <a:lnSpc>
                <a:spcPts val="1200"/>
              </a:lnSpc>
              <a:spcAft>
                <a:spcPts val="0"/>
              </a:spcAft>
              <a:defRPr sz="900" b="0"/>
            </a:lvl1pPr>
          </a:lstStyle>
          <a:p>
            <a:pPr lvl="0"/>
            <a:r>
              <a:rPr lang="en-US"/>
              <a:t>Click to edit Master text styles</a:t>
            </a:r>
          </a:p>
        </p:txBody>
      </p:sp>
      <p:cxnSp>
        <p:nvCxnSpPr>
          <p:cNvPr id="16" name="Straight Connector 15">
            <a:extLst>
              <a:ext uri="{FF2B5EF4-FFF2-40B4-BE49-F238E27FC236}">
                <a16:creationId xmlns:a16="http://schemas.microsoft.com/office/drawing/2014/main" id="{2C5F236E-9592-EE22-B767-A83EFACA56CA}"/>
              </a:ext>
            </a:extLst>
          </p:cNvPr>
          <p:cNvCxnSpPr/>
          <p:nvPr userDrawn="1"/>
        </p:nvCxnSpPr>
        <p:spPr>
          <a:xfrm>
            <a:off x="4665387" y="3558962"/>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10AD949-40D5-34C0-5F95-35C5573A3DEC}"/>
              </a:ext>
            </a:extLst>
          </p:cNvPr>
          <p:cNvCxnSpPr/>
          <p:nvPr userDrawn="1"/>
        </p:nvCxnSpPr>
        <p:spPr>
          <a:xfrm>
            <a:off x="4665387" y="4510685"/>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 Placeholder 11">
            <a:extLst>
              <a:ext uri="{FF2B5EF4-FFF2-40B4-BE49-F238E27FC236}">
                <a16:creationId xmlns:a16="http://schemas.microsoft.com/office/drawing/2014/main" id="{CA44B58F-171F-BC37-5FEB-E77F3D0331C4}"/>
              </a:ext>
            </a:extLst>
          </p:cNvPr>
          <p:cNvSpPr>
            <a:spLocks noGrp="1"/>
          </p:cNvSpPr>
          <p:nvPr>
            <p:ph type="body" sz="quarter" idx="18"/>
          </p:nvPr>
        </p:nvSpPr>
        <p:spPr>
          <a:xfrm>
            <a:off x="5611380" y="3868229"/>
            <a:ext cx="1775880" cy="400050"/>
          </a:xfrm>
        </p:spPr>
        <p:txBody>
          <a:bodyPr/>
          <a:lstStyle>
            <a:lvl1pPr>
              <a:lnSpc>
                <a:spcPts val="1400"/>
              </a:lnSpc>
              <a:spcBef>
                <a:spcPts val="0"/>
              </a:spcBef>
              <a:spcAft>
                <a:spcPts val="0"/>
              </a:spcAft>
              <a:defRPr sz="1200"/>
            </a:lvl1pPr>
            <a:lvl2pPr>
              <a:lnSpc>
                <a:spcPts val="1400"/>
              </a:lnSpc>
              <a:spcBef>
                <a:spcPts val="0"/>
              </a:spcBef>
              <a:spcAft>
                <a:spcPts val="0"/>
              </a:spcAft>
              <a:defRPr/>
            </a:lvl2pPr>
          </a:lstStyle>
          <a:p>
            <a:pPr lvl="0"/>
            <a:r>
              <a:rPr lang="en-US"/>
              <a:t>Click to edit Master text styles</a:t>
            </a:r>
          </a:p>
          <a:p>
            <a:pPr lvl="1"/>
            <a:r>
              <a:rPr lang="en-US"/>
              <a:t>Second level</a:t>
            </a:r>
          </a:p>
        </p:txBody>
      </p:sp>
      <p:sp>
        <p:nvSpPr>
          <p:cNvPr id="19" name="Picture Placeholder 13">
            <a:extLst>
              <a:ext uri="{FF2B5EF4-FFF2-40B4-BE49-F238E27FC236}">
                <a16:creationId xmlns:a16="http://schemas.microsoft.com/office/drawing/2014/main" id="{D008ABDA-B03B-EDB0-65A1-E1928ED1E07E}"/>
              </a:ext>
            </a:extLst>
          </p:cNvPr>
          <p:cNvSpPr>
            <a:spLocks noGrp="1"/>
          </p:cNvSpPr>
          <p:nvPr>
            <p:ph type="pic" sz="quarter" idx="19"/>
          </p:nvPr>
        </p:nvSpPr>
        <p:spPr>
          <a:xfrm>
            <a:off x="4662721" y="3649663"/>
            <a:ext cx="756572" cy="767715"/>
          </a:xfrm>
          <a:prstGeom prst="roundRect">
            <a:avLst>
              <a:gd name="adj" fmla="val 7858"/>
            </a:avLst>
          </a:prstGeom>
          <a:solidFill>
            <a:schemeClr val="accent3"/>
          </a:solidFill>
        </p:spPr>
        <p:txBody>
          <a:bodyPr/>
          <a:lstStyle/>
          <a:p>
            <a:r>
              <a:rPr lang="en-US"/>
              <a:t>Click icon to add picture</a:t>
            </a:r>
            <a:endParaRPr lang="en-GB" dirty="0"/>
          </a:p>
        </p:txBody>
      </p:sp>
      <p:sp>
        <p:nvSpPr>
          <p:cNvPr id="20" name="Text Placeholder 6">
            <a:extLst>
              <a:ext uri="{FF2B5EF4-FFF2-40B4-BE49-F238E27FC236}">
                <a16:creationId xmlns:a16="http://schemas.microsoft.com/office/drawing/2014/main" id="{5B2A5DE6-E722-F299-274B-38EC19BF2BC3}"/>
              </a:ext>
            </a:extLst>
          </p:cNvPr>
          <p:cNvSpPr>
            <a:spLocks noGrp="1"/>
          </p:cNvSpPr>
          <p:nvPr>
            <p:ph type="body" sz="quarter" idx="20"/>
          </p:nvPr>
        </p:nvSpPr>
        <p:spPr>
          <a:xfrm>
            <a:off x="8130022" y="4727066"/>
            <a:ext cx="2822704" cy="1319171"/>
          </a:xfrm>
        </p:spPr>
        <p:txBody>
          <a:bodyPr/>
          <a:lstStyle>
            <a:lvl1pPr>
              <a:lnSpc>
                <a:spcPts val="1200"/>
              </a:lnSpc>
              <a:spcAft>
                <a:spcPts val="0"/>
              </a:spcAft>
              <a:defRPr sz="900" b="0"/>
            </a:lvl1pPr>
          </a:lstStyle>
          <a:p>
            <a:pPr lvl="0"/>
            <a:r>
              <a:rPr lang="en-US"/>
              <a:t>Click to edit Master text styles</a:t>
            </a:r>
          </a:p>
        </p:txBody>
      </p:sp>
      <p:cxnSp>
        <p:nvCxnSpPr>
          <p:cNvPr id="21" name="Straight Connector 20">
            <a:extLst>
              <a:ext uri="{FF2B5EF4-FFF2-40B4-BE49-F238E27FC236}">
                <a16:creationId xmlns:a16="http://schemas.microsoft.com/office/drawing/2014/main" id="{8E2EF1C5-94C8-2B6A-4C79-0624AF798184}"/>
              </a:ext>
            </a:extLst>
          </p:cNvPr>
          <p:cNvCxnSpPr/>
          <p:nvPr userDrawn="1"/>
        </p:nvCxnSpPr>
        <p:spPr>
          <a:xfrm>
            <a:off x="8142878" y="3558962"/>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0DEE8FD-A306-CF07-2319-6D1DD135C6BC}"/>
              </a:ext>
            </a:extLst>
          </p:cNvPr>
          <p:cNvCxnSpPr/>
          <p:nvPr userDrawn="1"/>
        </p:nvCxnSpPr>
        <p:spPr>
          <a:xfrm>
            <a:off x="8142878" y="4510685"/>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Text Placeholder 11">
            <a:extLst>
              <a:ext uri="{FF2B5EF4-FFF2-40B4-BE49-F238E27FC236}">
                <a16:creationId xmlns:a16="http://schemas.microsoft.com/office/drawing/2014/main" id="{CC6E80BE-0890-2604-D5D8-CF88AA92DC5A}"/>
              </a:ext>
            </a:extLst>
          </p:cNvPr>
          <p:cNvSpPr>
            <a:spLocks noGrp="1"/>
          </p:cNvSpPr>
          <p:nvPr>
            <p:ph type="body" sz="quarter" idx="21"/>
          </p:nvPr>
        </p:nvSpPr>
        <p:spPr>
          <a:xfrm>
            <a:off x="9088871" y="3868229"/>
            <a:ext cx="1775880" cy="400050"/>
          </a:xfrm>
        </p:spPr>
        <p:txBody>
          <a:bodyPr/>
          <a:lstStyle>
            <a:lvl1pPr>
              <a:lnSpc>
                <a:spcPts val="1400"/>
              </a:lnSpc>
              <a:spcBef>
                <a:spcPts val="0"/>
              </a:spcBef>
              <a:spcAft>
                <a:spcPts val="0"/>
              </a:spcAft>
              <a:defRPr sz="1200"/>
            </a:lvl1pPr>
            <a:lvl2pPr>
              <a:lnSpc>
                <a:spcPts val="1400"/>
              </a:lnSpc>
              <a:spcBef>
                <a:spcPts val="0"/>
              </a:spcBef>
              <a:spcAft>
                <a:spcPts val="0"/>
              </a:spcAft>
              <a:defRPr/>
            </a:lvl2pPr>
          </a:lstStyle>
          <a:p>
            <a:pPr lvl="0"/>
            <a:r>
              <a:rPr lang="en-US"/>
              <a:t>Click to edit Master text styles</a:t>
            </a:r>
          </a:p>
          <a:p>
            <a:pPr lvl="1"/>
            <a:r>
              <a:rPr lang="en-US"/>
              <a:t>Second level</a:t>
            </a:r>
          </a:p>
        </p:txBody>
      </p:sp>
      <p:sp>
        <p:nvSpPr>
          <p:cNvPr id="24" name="Picture Placeholder 13">
            <a:extLst>
              <a:ext uri="{FF2B5EF4-FFF2-40B4-BE49-F238E27FC236}">
                <a16:creationId xmlns:a16="http://schemas.microsoft.com/office/drawing/2014/main" id="{B3D47AAA-FFE0-6592-9BE7-43332D492838}"/>
              </a:ext>
            </a:extLst>
          </p:cNvPr>
          <p:cNvSpPr>
            <a:spLocks noGrp="1"/>
          </p:cNvSpPr>
          <p:nvPr>
            <p:ph type="pic" sz="quarter" idx="22"/>
          </p:nvPr>
        </p:nvSpPr>
        <p:spPr>
          <a:xfrm>
            <a:off x="8140212" y="3649663"/>
            <a:ext cx="756572" cy="767715"/>
          </a:xfrm>
          <a:prstGeom prst="roundRect">
            <a:avLst>
              <a:gd name="adj" fmla="val 7858"/>
            </a:avLst>
          </a:prstGeom>
          <a:solidFill>
            <a:schemeClr val="accent3"/>
          </a:solidFill>
        </p:spPr>
        <p:txBody>
          <a:bodyPr/>
          <a:lstStyle/>
          <a:p>
            <a:r>
              <a:rPr lang="en-US"/>
              <a:t>Click icon to add picture</a:t>
            </a:r>
            <a:endParaRPr lang="en-GB" dirty="0"/>
          </a:p>
        </p:txBody>
      </p:sp>
    </p:spTree>
    <p:extLst>
      <p:ext uri="{BB962C8B-B14F-4D97-AF65-F5344CB8AC3E}">
        <p14:creationId xmlns:p14="http://schemas.microsoft.com/office/powerpoint/2010/main" val="1532593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ur team continue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7" name="Text Placeholder 6">
            <a:extLst>
              <a:ext uri="{FF2B5EF4-FFF2-40B4-BE49-F238E27FC236}">
                <a16:creationId xmlns:a16="http://schemas.microsoft.com/office/drawing/2014/main" id="{ACA105DB-1B04-62B4-3819-A8E0642AA668}"/>
              </a:ext>
            </a:extLst>
          </p:cNvPr>
          <p:cNvSpPr>
            <a:spLocks noGrp="1"/>
          </p:cNvSpPr>
          <p:nvPr>
            <p:ph type="body" sz="quarter" idx="14"/>
          </p:nvPr>
        </p:nvSpPr>
        <p:spPr>
          <a:xfrm>
            <a:off x="1133475" y="2607321"/>
            <a:ext cx="2912051" cy="1105697"/>
          </a:xfrm>
        </p:spPr>
        <p:txBody>
          <a:bodyPr/>
          <a:lstStyle>
            <a:lvl1pPr>
              <a:lnSpc>
                <a:spcPts val="1200"/>
              </a:lnSpc>
              <a:spcAft>
                <a:spcPts val="0"/>
              </a:spcAft>
              <a:defRPr sz="900" b="0"/>
            </a:lvl1pPr>
          </a:lstStyle>
          <a:p>
            <a:pPr lvl="0"/>
            <a:r>
              <a:rPr lang="en-US"/>
              <a:t>Click to edit Master text styles</a:t>
            </a:r>
          </a:p>
        </p:txBody>
      </p:sp>
      <p:cxnSp>
        <p:nvCxnSpPr>
          <p:cNvPr id="9" name="Straight Connector 8">
            <a:extLst>
              <a:ext uri="{FF2B5EF4-FFF2-40B4-BE49-F238E27FC236}">
                <a16:creationId xmlns:a16="http://schemas.microsoft.com/office/drawing/2014/main" id="{73888373-22DB-F60C-0670-F6CC8E7B0917}"/>
              </a:ext>
            </a:extLst>
          </p:cNvPr>
          <p:cNvCxnSpPr/>
          <p:nvPr userDrawn="1"/>
        </p:nvCxnSpPr>
        <p:spPr>
          <a:xfrm>
            <a:off x="1146332" y="1439217"/>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1620BEB-6413-9F31-4DD9-E0B003C7C94B}"/>
              </a:ext>
            </a:extLst>
          </p:cNvPr>
          <p:cNvCxnSpPr/>
          <p:nvPr userDrawn="1"/>
        </p:nvCxnSpPr>
        <p:spPr>
          <a:xfrm>
            <a:off x="1146332" y="2390940"/>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9DE324C4-7819-24DC-FBE3-7C326231F74E}"/>
              </a:ext>
            </a:extLst>
          </p:cNvPr>
          <p:cNvSpPr>
            <a:spLocks noGrp="1"/>
          </p:cNvSpPr>
          <p:nvPr>
            <p:ph type="body" sz="quarter" idx="15"/>
          </p:nvPr>
        </p:nvSpPr>
        <p:spPr>
          <a:xfrm>
            <a:off x="2092325" y="1748484"/>
            <a:ext cx="1775880" cy="400050"/>
          </a:xfrm>
        </p:spPr>
        <p:txBody>
          <a:bodyPr/>
          <a:lstStyle>
            <a:lvl1pPr>
              <a:lnSpc>
                <a:spcPts val="1400"/>
              </a:lnSpc>
              <a:spcBef>
                <a:spcPts val="0"/>
              </a:spcBef>
              <a:spcAft>
                <a:spcPts val="0"/>
              </a:spcAft>
              <a:defRPr sz="1200"/>
            </a:lvl1pPr>
            <a:lvl2pPr>
              <a:lnSpc>
                <a:spcPts val="1200"/>
              </a:lnSpc>
              <a:spcBef>
                <a:spcPts val="0"/>
              </a:spcBef>
              <a:spcAft>
                <a:spcPts val="0"/>
              </a:spcAft>
              <a:defRPr/>
            </a:lvl2pPr>
          </a:lstStyle>
          <a:p>
            <a:pPr lvl="0"/>
            <a:r>
              <a:rPr lang="en-US"/>
              <a:t>Click to edit Master text styles</a:t>
            </a:r>
          </a:p>
          <a:p>
            <a:pPr lvl="1"/>
            <a:r>
              <a:rPr lang="en-US"/>
              <a:t>Second level</a:t>
            </a:r>
          </a:p>
        </p:txBody>
      </p:sp>
      <p:sp>
        <p:nvSpPr>
          <p:cNvPr id="14" name="Picture Placeholder 13">
            <a:extLst>
              <a:ext uri="{FF2B5EF4-FFF2-40B4-BE49-F238E27FC236}">
                <a16:creationId xmlns:a16="http://schemas.microsoft.com/office/drawing/2014/main" id="{FC2EF76A-05BF-36FB-BEDD-B9C52B660904}"/>
              </a:ext>
            </a:extLst>
          </p:cNvPr>
          <p:cNvSpPr>
            <a:spLocks noGrp="1"/>
          </p:cNvSpPr>
          <p:nvPr>
            <p:ph type="pic" sz="quarter" idx="16"/>
          </p:nvPr>
        </p:nvSpPr>
        <p:spPr>
          <a:xfrm>
            <a:off x="1143666" y="1529918"/>
            <a:ext cx="756572" cy="767715"/>
          </a:xfrm>
          <a:prstGeom prst="roundRect">
            <a:avLst>
              <a:gd name="adj" fmla="val 7858"/>
            </a:avLst>
          </a:prstGeom>
          <a:solidFill>
            <a:schemeClr val="accent3"/>
          </a:solidFill>
        </p:spPr>
        <p:txBody>
          <a:bodyPr/>
          <a:lstStyle/>
          <a:p>
            <a:r>
              <a:rPr lang="en-US"/>
              <a:t>Click icon to add picture</a:t>
            </a:r>
            <a:endParaRPr lang="en-GB" dirty="0"/>
          </a:p>
        </p:txBody>
      </p:sp>
      <p:sp>
        <p:nvSpPr>
          <p:cNvPr id="15" name="Text Placeholder 6">
            <a:extLst>
              <a:ext uri="{FF2B5EF4-FFF2-40B4-BE49-F238E27FC236}">
                <a16:creationId xmlns:a16="http://schemas.microsoft.com/office/drawing/2014/main" id="{06D066FF-D282-2F98-AC28-9BB5C42805D4}"/>
              </a:ext>
            </a:extLst>
          </p:cNvPr>
          <p:cNvSpPr>
            <a:spLocks noGrp="1"/>
          </p:cNvSpPr>
          <p:nvPr>
            <p:ph type="body" sz="quarter" idx="17"/>
          </p:nvPr>
        </p:nvSpPr>
        <p:spPr>
          <a:xfrm>
            <a:off x="4652530" y="2607321"/>
            <a:ext cx="2912051" cy="1105697"/>
          </a:xfrm>
        </p:spPr>
        <p:txBody>
          <a:bodyPr/>
          <a:lstStyle>
            <a:lvl1pPr>
              <a:lnSpc>
                <a:spcPts val="1200"/>
              </a:lnSpc>
              <a:spcAft>
                <a:spcPts val="0"/>
              </a:spcAft>
              <a:defRPr sz="900" b="0"/>
            </a:lvl1pPr>
          </a:lstStyle>
          <a:p>
            <a:pPr lvl="0"/>
            <a:r>
              <a:rPr lang="en-US"/>
              <a:t>Click to edit Master text styles</a:t>
            </a:r>
          </a:p>
        </p:txBody>
      </p:sp>
      <p:cxnSp>
        <p:nvCxnSpPr>
          <p:cNvPr id="16" name="Straight Connector 15">
            <a:extLst>
              <a:ext uri="{FF2B5EF4-FFF2-40B4-BE49-F238E27FC236}">
                <a16:creationId xmlns:a16="http://schemas.microsoft.com/office/drawing/2014/main" id="{2C5F236E-9592-EE22-B767-A83EFACA56CA}"/>
              </a:ext>
            </a:extLst>
          </p:cNvPr>
          <p:cNvCxnSpPr/>
          <p:nvPr userDrawn="1"/>
        </p:nvCxnSpPr>
        <p:spPr>
          <a:xfrm>
            <a:off x="4665387" y="1439217"/>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10AD949-40D5-34C0-5F95-35C5573A3DEC}"/>
              </a:ext>
            </a:extLst>
          </p:cNvPr>
          <p:cNvCxnSpPr/>
          <p:nvPr userDrawn="1"/>
        </p:nvCxnSpPr>
        <p:spPr>
          <a:xfrm>
            <a:off x="4665387" y="2390940"/>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 Placeholder 11">
            <a:extLst>
              <a:ext uri="{FF2B5EF4-FFF2-40B4-BE49-F238E27FC236}">
                <a16:creationId xmlns:a16="http://schemas.microsoft.com/office/drawing/2014/main" id="{CA44B58F-171F-BC37-5FEB-E77F3D0331C4}"/>
              </a:ext>
            </a:extLst>
          </p:cNvPr>
          <p:cNvSpPr>
            <a:spLocks noGrp="1"/>
          </p:cNvSpPr>
          <p:nvPr>
            <p:ph type="body" sz="quarter" idx="18"/>
          </p:nvPr>
        </p:nvSpPr>
        <p:spPr>
          <a:xfrm>
            <a:off x="5611380" y="1748484"/>
            <a:ext cx="1775880" cy="400050"/>
          </a:xfrm>
        </p:spPr>
        <p:txBody>
          <a:bodyPr/>
          <a:lstStyle>
            <a:lvl1pPr>
              <a:lnSpc>
                <a:spcPts val="1400"/>
              </a:lnSpc>
              <a:spcBef>
                <a:spcPts val="0"/>
              </a:spcBef>
              <a:spcAft>
                <a:spcPts val="0"/>
              </a:spcAft>
              <a:defRPr sz="1200"/>
            </a:lvl1pPr>
            <a:lvl2pPr>
              <a:lnSpc>
                <a:spcPts val="1200"/>
              </a:lnSpc>
              <a:spcBef>
                <a:spcPts val="0"/>
              </a:spcBef>
              <a:spcAft>
                <a:spcPts val="0"/>
              </a:spcAft>
              <a:defRPr/>
            </a:lvl2pPr>
          </a:lstStyle>
          <a:p>
            <a:pPr lvl="0"/>
            <a:r>
              <a:rPr lang="en-US"/>
              <a:t>Click to edit Master text styles</a:t>
            </a:r>
          </a:p>
          <a:p>
            <a:pPr lvl="1"/>
            <a:r>
              <a:rPr lang="en-US"/>
              <a:t>Second level</a:t>
            </a:r>
          </a:p>
        </p:txBody>
      </p:sp>
      <p:sp>
        <p:nvSpPr>
          <p:cNvPr id="19" name="Picture Placeholder 13">
            <a:extLst>
              <a:ext uri="{FF2B5EF4-FFF2-40B4-BE49-F238E27FC236}">
                <a16:creationId xmlns:a16="http://schemas.microsoft.com/office/drawing/2014/main" id="{D008ABDA-B03B-EDB0-65A1-E1928ED1E07E}"/>
              </a:ext>
            </a:extLst>
          </p:cNvPr>
          <p:cNvSpPr>
            <a:spLocks noGrp="1"/>
          </p:cNvSpPr>
          <p:nvPr>
            <p:ph type="pic" sz="quarter" idx="19"/>
          </p:nvPr>
        </p:nvSpPr>
        <p:spPr>
          <a:xfrm>
            <a:off x="4662721" y="1529918"/>
            <a:ext cx="756572" cy="767715"/>
          </a:xfrm>
          <a:prstGeom prst="roundRect">
            <a:avLst>
              <a:gd name="adj" fmla="val 7858"/>
            </a:avLst>
          </a:prstGeom>
          <a:solidFill>
            <a:schemeClr val="accent3"/>
          </a:solidFill>
        </p:spPr>
        <p:txBody>
          <a:bodyPr/>
          <a:lstStyle/>
          <a:p>
            <a:r>
              <a:rPr lang="en-US"/>
              <a:t>Click icon to add picture</a:t>
            </a:r>
            <a:endParaRPr lang="en-GB" dirty="0"/>
          </a:p>
        </p:txBody>
      </p:sp>
      <p:sp>
        <p:nvSpPr>
          <p:cNvPr id="20" name="Text Placeholder 6">
            <a:extLst>
              <a:ext uri="{FF2B5EF4-FFF2-40B4-BE49-F238E27FC236}">
                <a16:creationId xmlns:a16="http://schemas.microsoft.com/office/drawing/2014/main" id="{5B2A5DE6-E722-F299-274B-38EC19BF2BC3}"/>
              </a:ext>
            </a:extLst>
          </p:cNvPr>
          <p:cNvSpPr>
            <a:spLocks noGrp="1"/>
          </p:cNvSpPr>
          <p:nvPr>
            <p:ph type="body" sz="quarter" idx="20"/>
          </p:nvPr>
        </p:nvSpPr>
        <p:spPr>
          <a:xfrm>
            <a:off x="8130021" y="2607321"/>
            <a:ext cx="2912051" cy="1105697"/>
          </a:xfrm>
        </p:spPr>
        <p:txBody>
          <a:bodyPr/>
          <a:lstStyle>
            <a:lvl1pPr>
              <a:lnSpc>
                <a:spcPts val="1200"/>
              </a:lnSpc>
              <a:spcAft>
                <a:spcPts val="0"/>
              </a:spcAft>
              <a:defRPr sz="900" b="0"/>
            </a:lvl1pPr>
          </a:lstStyle>
          <a:p>
            <a:pPr lvl="0"/>
            <a:r>
              <a:rPr lang="en-US"/>
              <a:t>Click to edit Master text styles</a:t>
            </a:r>
          </a:p>
        </p:txBody>
      </p:sp>
      <p:cxnSp>
        <p:nvCxnSpPr>
          <p:cNvPr id="21" name="Straight Connector 20">
            <a:extLst>
              <a:ext uri="{FF2B5EF4-FFF2-40B4-BE49-F238E27FC236}">
                <a16:creationId xmlns:a16="http://schemas.microsoft.com/office/drawing/2014/main" id="{8E2EF1C5-94C8-2B6A-4C79-0624AF798184}"/>
              </a:ext>
            </a:extLst>
          </p:cNvPr>
          <p:cNvCxnSpPr/>
          <p:nvPr userDrawn="1"/>
        </p:nvCxnSpPr>
        <p:spPr>
          <a:xfrm>
            <a:off x="8142878" y="1439217"/>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0DEE8FD-A306-CF07-2319-6D1DD135C6BC}"/>
              </a:ext>
            </a:extLst>
          </p:cNvPr>
          <p:cNvCxnSpPr/>
          <p:nvPr userDrawn="1"/>
        </p:nvCxnSpPr>
        <p:spPr>
          <a:xfrm>
            <a:off x="8142878" y="2390940"/>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Text Placeholder 11">
            <a:extLst>
              <a:ext uri="{FF2B5EF4-FFF2-40B4-BE49-F238E27FC236}">
                <a16:creationId xmlns:a16="http://schemas.microsoft.com/office/drawing/2014/main" id="{CC6E80BE-0890-2604-D5D8-CF88AA92DC5A}"/>
              </a:ext>
            </a:extLst>
          </p:cNvPr>
          <p:cNvSpPr>
            <a:spLocks noGrp="1"/>
          </p:cNvSpPr>
          <p:nvPr>
            <p:ph type="body" sz="quarter" idx="21"/>
          </p:nvPr>
        </p:nvSpPr>
        <p:spPr>
          <a:xfrm>
            <a:off x="9088871" y="1748484"/>
            <a:ext cx="1775880" cy="400050"/>
          </a:xfrm>
        </p:spPr>
        <p:txBody>
          <a:bodyPr/>
          <a:lstStyle>
            <a:lvl1pPr>
              <a:lnSpc>
                <a:spcPts val="1400"/>
              </a:lnSpc>
              <a:spcBef>
                <a:spcPts val="0"/>
              </a:spcBef>
              <a:spcAft>
                <a:spcPts val="0"/>
              </a:spcAft>
              <a:defRPr sz="1200"/>
            </a:lvl1pPr>
            <a:lvl2pPr>
              <a:lnSpc>
                <a:spcPts val="1200"/>
              </a:lnSpc>
              <a:spcBef>
                <a:spcPts val="0"/>
              </a:spcBef>
              <a:spcAft>
                <a:spcPts val="0"/>
              </a:spcAft>
              <a:defRPr/>
            </a:lvl2pPr>
          </a:lstStyle>
          <a:p>
            <a:pPr lvl="0"/>
            <a:r>
              <a:rPr lang="en-US"/>
              <a:t>Click to edit Master text styles</a:t>
            </a:r>
          </a:p>
          <a:p>
            <a:pPr lvl="1"/>
            <a:r>
              <a:rPr lang="en-US"/>
              <a:t>Second level</a:t>
            </a:r>
          </a:p>
        </p:txBody>
      </p:sp>
      <p:sp>
        <p:nvSpPr>
          <p:cNvPr id="24" name="Picture Placeholder 13">
            <a:extLst>
              <a:ext uri="{FF2B5EF4-FFF2-40B4-BE49-F238E27FC236}">
                <a16:creationId xmlns:a16="http://schemas.microsoft.com/office/drawing/2014/main" id="{B3D47AAA-FFE0-6592-9BE7-43332D492838}"/>
              </a:ext>
            </a:extLst>
          </p:cNvPr>
          <p:cNvSpPr>
            <a:spLocks noGrp="1"/>
          </p:cNvSpPr>
          <p:nvPr>
            <p:ph type="pic" sz="quarter" idx="22"/>
          </p:nvPr>
        </p:nvSpPr>
        <p:spPr>
          <a:xfrm>
            <a:off x="8140212" y="1529918"/>
            <a:ext cx="756572" cy="767715"/>
          </a:xfrm>
          <a:prstGeom prst="roundRect">
            <a:avLst>
              <a:gd name="adj" fmla="val 7858"/>
            </a:avLst>
          </a:prstGeom>
          <a:solidFill>
            <a:schemeClr val="accent3"/>
          </a:solidFill>
        </p:spPr>
        <p:txBody>
          <a:bodyPr/>
          <a:lstStyle/>
          <a:p>
            <a:r>
              <a:rPr lang="en-US"/>
              <a:t>Click icon to add picture</a:t>
            </a:r>
            <a:endParaRPr lang="en-GB" dirty="0"/>
          </a:p>
        </p:txBody>
      </p:sp>
      <p:sp>
        <p:nvSpPr>
          <p:cNvPr id="6" name="Text Placeholder 6">
            <a:extLst>
              <a:ext uri="{FF2B5EF4-FFF2-40B4-BE49-F238E27FC236}">
                <a16:creationId xmlns:a16="http://schemas.microsoft.com/office/drawing/2014/main" id="{22521DEE-E047-B74F-65E3-466B69601371}"/>
              </a:ext>
            </a:extLst>
          </p:cNvPr>
          <p:cNvSpPr>
            <a:spLocks noGrp="1"/>
          </p:cNvSpPr>
          <p:nvPr>
            <p:ph type="body" sz="quarter" idx="23"/>
          </p:nvPr>
        </p:nvSpPr>
        <p:spPr>
          <a:xfrm>
            <a:off x="1133475" y="5184267"/>
            <a:ext cx="2912051" cy="1105697"/>
          </a:xfrm>
        </p:spPr>
        <p:txBody>
          <a:bodyPr/>
          <a:lstStyle>
            <a:lvl1pPr>
              <a:lnSpc>
                <a:spcPts val="1200"/>
              </a:lnSpc>
              <a:spcAft>
                <a:spcPts val="0"/>
              </a:spcAft>
              <a:defRPr sz="900" b="0"/>
            </a:lvl1pPr>
          </a:lstStyle>
          <a:p>
            <a:pPr lvl="0"/>
            <a:r>
              <a:rPr lang="en-US"/>
              <a:t>Click to edit Master text styles</a:t>
            </a:r>
          </a:p>
        </p:txBody>
      </p:sp>
      <p:cxnSp>
        <p:nvCxnSpPr>
          <p:cNvPr id="8" name="Straight Connector 7">
            <a:extLst>
              <a:ext uri="{FF2B5EF4-FFF2-40B4-BE49-F238E27FC236}">
                <a16:creationId xmlns:a16="http://schemas.microsoft.com/office/drawing/2014/main" id="{02530C0A-2301-EC24-5079-FABB68482AB5}"/>
              </a:ext>
            </a:extLst>
          </p:cNvPr>
          <p:cNvCxnSpPr/>
          <p:nvPr userDrawn="1"/>
        </p:nvCxnSpPr>
        <p:spPr>
          <a:xfrm>
            <a:off x="1146332" y="4016163"/>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F43BD62-658F-920C-CFB8-FA4AC28FEFC0}"/>
              </a:ext>
            </a:extLst>
          </p:cNvPr>
          <p:cNvCxnSpPr/>
          <p:nvPr userDrawn="1"/>
        </p:nvCxnSpPr>
        <p:spPr>
          <a:xfrm>
            <a:off x="1146332" y="4967886"/>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Text Placeholder 11">
            <a:extLst>
              <a:ext uri="{FF2B5EF4-FFF2-40B4-BE49-F238E27FC236}">
                <a16:creationId xmlns:a16="http://schemas.microsoft.com/office/drawing/2014/main" id="{968E7BB8-6A0E-8A4F-D24A-1856ECAA3CE5}"/>
              </a:ext>
            </a:extLst>
          </p:cNvPr>
          <p:cNvSpPr>
            <a:spLocks noGrp="1"/>
          </p:cNvSpPr>
          <p:nvPr>
            <p:ph type="body" sz="quarter" idx="24"/>
          </p:nvPr>
        </p:nvSpPr>
        <p:spPr>
          <a:xfrm>
            <a:off x="2092325" y="4325430"/>
            <a:ext cx="1775880" cy="400050"/>
          </a:xfrm>
        </p:spPr>
        <p:txBody>
          <a:bodyPr/>
          <a:lstStyle>
            <a:lvl1pPr>
              <a:lnSpc>
                <a:spcPts val="1400"/>
              </a:lnSpc>
              <a:spcBef>
                <a:spcPts val="0"/>
              </a:spcBef>
              <a:spcAft>
                <a:spcPts val="0"/>
              </a:spcAft>
              <a:defRPr sz="1200"/>
            </a:lvl1pPr>
            <a:lvl2pPr>
              <a:lnSpc>
                <a:spcPts val="1200"/>
              </a:lnSpc>
              <a:spcBef>
                <a:spcPts val="0"/>
              </a:spcBef>
              <a:spcAft>
                <a:spcPts val="0"/>
              </a:spcAft>
              <a:defRPr/>
            </a:lvl2pPr>
          </a:lstStyle>
          <a:p>
            <a:pPr lvl="0"/>
            <a:r>
              <a:rPr lang="en-US"/>
              <a:t>Click to edit Master text styles</a:t>
            </a:r>
          </a:p>
          <a:p>
            <a:pPr lvl="1"/>
            <a:r>
              <a:rPr lang="en-US"/>
              <a:t>Second level</a:t>
            </a:r>
          </a:p>
        </p:txBody>
      </p:sp>
      <p:sp>
        <p:nvSpPr>
          <p:cNvPr id="25" name="Picture Placeholder 13">
            <a:extLst>
              <a:ext uri="{FF2B5EF4-FFF2-40B4-BE49-F238E27FC236}">
                <a16:creationId xmlns:a16="http://schemas.microsoft.com/office/drawing/2014/main" id="{62102673-6325-5848-BC8E-F1371DE8DF83}"/>
              </a:ext>
            </a:extLst>
          </p:cNvPr>
          <p:cNvSpPr>
            <a:spLocks noGrp="1"/>
          </p:cNvSpPr>
          <p:nvPr>
            <p:ph type="pic" sz="quarter" idx="25"/>
          </p:nvPr>
        </p:nvSpPr>
        <p:spPr>
          <a:xfrm>
            <a:off x="1143666" y="4106864"/>
            <a:ext cx="756572" cy="767715"/>
          </a:xfrm>
          <a:prstGeom prst="roundRect">
            <a:avLst>
              <a:gd name="adj" fmla="val 7858"/>
            </a:avLst>
          </a:prstGeom>
          <a:solidFill>
            <a:schemeClr val="accent3"/>
          </a:solidFill>
        </p:spPr>
        <p:txBody>
          <a:bodyPr/>
          <a:lstStyle/>
          <a:p>
            <a:r>
              <a:rPr lang="en-US"/>
              <a:t>Click icon to add picture</a:t>
            </a:r>
            <a:endParaRPr lang="en-GB" dirty="0"/>
          </a:p>
        </p:txBody>
      </p:sp>
      <p:sp>
        <p:nvSpPr>
          <p:cNvPr id="26" name="Text Placeholder 6">
            <a:extLst>
              <a:ext uri="{FF2B5EF4-FFF2-40B4-BE49-F238E27FC236}">
                <a16:creationId xmlns:a16="http://schemas.microsoft.com/office/drawing/2014/main" id="{9075679F-5571-0787-92F4-1BB41CA5D955}"/>
              </a:ext>
            </a:extLst>
          </p:cNvPr>
          <p:cNvSpPr>
            <a:spLocks noGrp="1"/>
          </p:cNvSpPr>
          <p:nvPr>
            <p:ph type="body" sz="quarter" idx="26"/>
          </p:nvPr>
        </p:nvSpPr>
        <p:spPr>
          <a:xfrm>
            <a:off x="4652530" y="5184267"/>
            <a:ext cx="2912051" cy="1105697"/>
          </a:xfrm>
        </p:spPr>
        <p:txBody>
          <a:bodyPr/>
          <a:lstStyle>
            <a:lvl1pPr>
              <a:lnSpc>
                <a:spcPts val="1200"/>
              </a:lnSpc>
              <a:spcAft>
                <a:spcPts val="0"/>
              </a:spcAft>
              <a:defRPr sz="900" b="0"/>
            </a:lvl1pPr>
          </a:lstStyle>
          <a:p>
            <a:pPr lvl="0"/>
            <a:r>
              <a:rPr lang="en-US"/>
              <a:t>Click to edit Master text styles</a:t>
            </a:r>
          </a:p>
        </p:txBody>
      </p:sp>
      <p:cxnSp>
        <p:nvCxnSpPr>
          <p:cNvPr id="27" name="Straight Connector 26">
            <a:extLst>
              <a:ext uri="{FF2B5EF4-FFF2-40B4-BE49-F238E27FC236}">
                <a16:creationId xmlns:a16="http://schemas.microsoft.com/office/drawing/2014/main" id="{FC1B10E1-FBBE-A0FE-80E7-577B85BF9A32}"/>
              </a:ext>
            </a:extLst>
          </p:cNvPr>
          <p:cNvCxnSpPr/>
          <p:nvPr userDrawn="1"/>
        </p:nvCxnSpPr>
        <p:spPr>
          <a:xfrm>
            <a:off x="4665387" y="4016163"/>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279AD62-B133-272B-E33C-59F606553C12}"/>
              </a:ext>
            </a:extLst>
          </p:cNvPr>
          <p:cNvCxnSpPr/>
          <p:nvPr userDrawn="1"/>
        </p:nvCxnSpPr>
        <p:spPr>
          <a:xfrm>
            <a:off x="4665387" y="4967886"/>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29" name="Text Placeholder 11">
            <a:extLst>
              <a:ext uri="{FF2B5EF4-FFF2-40B4-BE49-F238E27FC236}">
                <a16:creationId xmlns:a16="http://schemas.microsoft.com/office/drawing/2014/main" id="{0F396340-619F-29AD-FAFC-3B96C97AFEBF}"/>
              </a:ext>
            </a:extLst>
          </p:cNvPr>
          <p:cNvSpPr>
            <a:spLocks noGrp="1"/>
          </p:cNvSpPr>
          <p:nvPr>
            <p:ph type="body" sz="quarter" idx="27"/>
          </p:nvPr>
        </p:nvSpPr>
        <p:spPr>
          <a:xfrm>
            <a:off x="5611380" y="4325430"/>
            <a:ext cx="1775880" cy="400050"/>
          </a:xfrm>
        </p:spPr>
        <p:txBody>
          <a:bodyPr/>
          <a:lstStyle>
            <a:lvl1pPr>
              <a:lnSpc>
                <a:spcPts val="1400"/>
              </a:lnSpc>
              <a:spcBef>
                <a:spcPts val="0"/>
              </a:spcBef>
              <a:spcAft>
                <a:spcPts val="0"/>
              </a:spcAft>
              <a:defRPr sz="1200"/>
            </a:lvl1pPr>
            <a:lvl2pPr>
              <a:lnSpc>
                <a:spcPts val="1200"/>
              </a:lnSpc>
              <a:spcBef>
                <a:spcPts val="0"/>
              </a:spcBef>
              <a:spcAft>
                <a:spcPts val="0"/>
              </a:spcAft>
              <a:defRPr/>
            </a:lvl2pPr>
          </a:lstStyle>
          <a:p>
            <a:pPr lvl="0"/>
            <a:r>
              <a:rPr lang="en-US"/>
              <a:t>Click to edit Master text styles</a:t>
            </a:r>
          </a:p>
          <a:p>
            <a:pPr lvl="1"/>
            <a:r>
              <a:rPr lang="en-US"/>
              <a:t>Second level</a:t>
            </a:r>
          </a:p>
        </p:txBody>
      </p:sp>
      <p:sp>
        <p:nvSpPr>
          <p:cNvPr id="30" name="Picture Placeholder 13">
            <a:extLst>
              <a:ext uri="{FF2B5EF4-FFF2-40B4-BE49-F238E27FC236}">
                <a16:creationId xmlns:a16="http://schemas.microsoft.com/office/drawing/2014/main" id="{E1DD185B-11A6-87DB-DB62-2533DDADF4FE}"/>
              </a:ext>
            </a:extLst>
          </p:cNvPr>
          <p:cNvSpPr>
            <a:spLocks noGrp="1"/>
          </p:cNvSpPr>
          <p:nvPr>
            <p:ph type="pic" sz="quarter" idx="28"/>
          </p:nvPr>
        </p:nvSpPr>
        <p:spPr>
          <a:xfrm>
            <a:off x="4662721" y="4106864"/>
            <a:ext cx="756572" cy="767715"/>
          </a:xfrm>
          <a:prstGeom prst="roundRect">
            <a:avLst>
              <a:gd name="adj" fmla="val 7858"/>
            </a:avLst>
          </a:prstGeom>
          <a:solidFill>
            <a:schemeClr val="accent3"/>
          </a:solidFill>
        </p:spPr>
        <p:txBody>
          <a:bodyPr/>
          <a:lstStyle/>
          <a:p>
            <a:r>
              <a:rPr lang="en-US"/>
              <a:t>Click icon to add picture</a:t>
            </a:r>
            <a:endParaRPr lang="en-GB" dirty="0"/>
          </a:p>
        </p:txBody>
      </p:sp>
      <p:sp>
        <p:nvSpPr>
          <p:cNvPr id="31" name="Text Placeholder 6">
            <a:extLst>
              <a:ext uri="{FF2B5EF4-FFF2-40B4-BE49-F238E27FC236}">
                <a16:creationId xmlns:a16="http://schemas.microsoft.com/office/drawing/2014/main" id="{A0DD8456-B0D6-DCC1-2FD0-CE0A4461F15E}"/>
              </a:ext>
            </a:extLst>
          </p:cNvPr>
          <p:cNvSpPr>
            <a:spLocks noGrp="1"/>
          </p:cNvSpPr>
          <p:nvPr>
            <p:ph type="body" sz="quarter" idx="29"/>
          </p:nvPr>
        </p:nvSpPr>
        <p:spPr>
          <a:xfrm>
            <a:off x="8130021" y="5184267"/>
            <a:ext cx="2912051" cy="1105697"/>
          </a:xfrm>
        </p:spPr>
        <p:txBody>
          <a:bodyPr/>
          <a:lstStyle>
            <a:lvl1pPr>
              <a:lnSpc>
                <a:spcPts val="1200"/>
              </a:lnSpc>
              <a:spcAft>
                <a:spcPts val="0"/>
              </a:spcAft>
              <a:defRPr sz="900" b="0"/>
            </a:lvl1pPr>
          </a:lstStyle>
          <a:p>
            <a:pPr lvl="0"/>
            <a:r>
              <a:rPr lang="en-US"/>
              <a:t>Click to edit Master text styles</a:t>
            </a:r>
          </a:p>
        </p:txBody>
      </p:sp>
      <p:cxnSp>
        <p:nvCxnSpPr>
          <p:cNvPr id="32" name="Straight Connector 31">
            <a:extLst>
              <a:ext uri="{FF2B5EF4-FFF2-40B4-BE49-F238E27FC236}">
                <a16:creationId xmlns:a16="http://schemas.microsoft.com/office/drawing/2014/main" id="{B0331C09-703A-1B87-D533-BF87F7ACCE42}"/>
              </a:ext>
            </a:extLst>
          </p:cNvPr>
          <p:cNvCxnSpPr/>
          <p:nvPr userDrawn="1"/>
        </p:nvCxnSpPr>
        <p:spPr>
          <a:xfrm>
            <a:off x="8142878" y="4016163"/>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0ACC020-D177-2E3B-CD99-A2A706B4F6B6}"/>
              </a:ext>
            </a:extLst>
          </p:cNvPr>
          <p:cNvCxnSpPr/>
          <p:nvPr userDrawn="1"/>
        </p:nvCxnSpPr>
        <p:spPr>
          <a:xfrm>
            <a:off x="8142878" y="4967886"/>
            <a:ext cx="2908485"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34" name="Text Placeholder 11">
            <a:extLst>
              <a:ext uri="{FF2B5EF4-FFF2-40B4-BE49-F238E27FC236}">
                <a16:creationId xmlns:a16="http://schemas.microsoft.com/office/drawing/2014/main" id="{82F03A24-78E0-7944-574E-1AB75934A342}"/>
              </a:ext>
            </a:extLst>
          </p:cNvPr>
          <p:cNvSpPr>
            <a:spLocks noGrp="1"/>
          </p:cNvSpPr>
          <p:nvPr>
            <p:ph type="body" sz="quarter" idx="30"/>
          </p:nvPr>
        </p:nvSpPr>
        <p:spPr>
          <a:xfrm>
            <a:off x="9088871" y="4325430"/>
            <a:ext cx="1775880" cy="400050"/>
          </a:xfrm>
        </p:spPr>
        <p:txBody>
          <a:bodyPr/>
          <a:lstStyle>
            <a:lvl1pPr>
              <a:lnSpc>
                <a:spcPts val="1400"/>
              </a:lnSpc>
              <a:spcBef>
                <a:spcPts val="0"/>
              </a:spcBef>
              <a:spcAft>
                <a:spcPts val="0"/>
              </a:spcAft>
              <a:defRPr sz="1200"/>
            </a:lvl1pPr>
            <a:lvl2pPr>
              <a:lnSpc>
                <a:spcPts val="1200"/>
              </a:lnSpc>
              <a:spcBef>
                <a:spcPts val="0"/>
              </a:spcBef>
              <a:spcAft>
                <a:spcPts val="0"/>
              </a:spcAft>
              <a:defRPr/>
            </a:lvl2pPr>
          </a:lstStyle>
          <a:p>
            <a:pPr lvl="0"/>
            <a:r>
              <a:rPr lang="en-US"/>
              <a:t>Click to edit Master text styles</a:t>
            </a:r>
          </a:p>
          <a:p>
            <a:pPr lvl="1"/>
            <a:r>
              <a:rPr lang="en-US"/>
              <a:t>Second level</a:t>
            </a:r>
          </a:p>
        </p:txBody>
      </p:sp>
      <p:sp>
        <p:nvSpPr>
          <p:cNvPr id="35" name="Picture Placeholder 13">
            <a:extLst>
              <a:ext uri="{FF2B5EF4-FFF2-40B4-BE49-F238E27FC236}">
                <a16:creationId xmlns:a16="http://schemas.microsoft.com/office/drawing/2014/main" id="{FF5DDAAF-E3A3-4A2A-E30A-248782645BBF}"/>
              </a:ext>
            </a:extLst>
          </p:cNvPr>
          <p:cNvSpPr>
            <a:spLocks noGrp="1"/>
          </p:cNvSpPr>
          <p:nvPr>
            <p:ph type="pic" sz="quarter" idx="31"/>
          </p:nvPr>
        </p:nvSpPr>
        <p:spPr>
          <a:xfrm>
            <a:off x="8140212" y="4106864"/>
            <a:ext cx="756572" cy="767715"/>
          </a:xfrm>
          <a:prstGeom prst="roundRect">
            <a:avLst>
              <a:gd name="adj" fmla="val 7858"/>
            </a:avLst>
          </a:prstGeom>
          <a:solidFill>
            <a:schemeClr val="accent3"/>
          </a:solidFill>
        </p:spPr>
        <p:txBody>
          <a:bodyPr/>
          <a:lstStyle/>
          <a:p>
            <a:r>
              <a:rPr lang="en-US"/>
              <a:t>Click icon to add picture</a:t>
            </a:r>
            <a:endParaRPr lang="en-GB" dirty="0"/>
          </a:p>
        </p:txBody>
      </p:sp>
    </p:spTree>
    <p:extLst>
      <p:ext uri="{BB962C8B-B14F-4D97-AF65-F5344CB8AC3E}">
        <p14:creationId xmlns:p14="http://schemas.microsoft.com/office/powerpoint/2010/main" val="771768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and fees">
    <p:spTree>
      <p:nvGrpSpPr>
        <p:cNvPr id="1" name=""/>
        <p:cNvGrpSpPr/>
        <p:nvPr/>
      </p:nvGrpSpPr>
      <p:grpSpPr>
        <a:xfrm>
          <a:off x="0" y="0"/>
          <a:ext cx="0" cy="0"/>
          <a:chOff x="0" y="0"/>
          <a:chExt cx="0" cy="0"/>
        </a:xfrm>
      </p:grpSpPr>
      <p:sp>
        <p:nvSpPr>
          <p:cNvPr id="2" name="Title 1"/>
          <p:cNvSpPr>
            <a:spLocks noGrp="1"/>
          </p:cNvSpPr>
          <p:nvPr>
            <p:ph type="title"/>
          </p:nvPr>
        </p:nvSpPr>
        <p:spPr>
          <a:xfrm>
            <a:off x="1140578" y="1602581"/>
            <a:ext cx="9622902" cy="1060106"/>
          </a:xfrm>
        </p:spPr>
        <p:txBody>
          <a:bodyPr/>
          <a:lstStyle/>
          <a:p>
            <a:r>
              <a:rPr lang="en-US"/>
              <a:t>Click to edit Master title style</a:t>
            </a:r>
            <a:endParaRPr lang="en-GB" dirty="0"/>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8" name="Text Placeholder 7">
            <a:extLst>
              <a:ext uri="{FF2B5EF4-FFF2-40B4-BE49-F238E27FC236}">
                <a16:creationId xmlns:a16="http://schemas.microsoft.com/office/drawing/2014/main" id="{121655DA-06DD-FBE7-5CE4-D091B6FB0EA2}"/>
              </a:ext>
            </a:extLst>
          </p:cNvPr>
          <p:cNvSpPr>
            <a:spLocks noGrp="1"/>
          </p:cNvSpPr>
          <p:nvPr>
            <p:ph type="body" sz="quarter" idx="14"/>
          </p:nvPr>
        </p:nvSpPr>
        <p:spPr>
          <a:xfrm>
            <a:off x="1141284" y="4111325"/>
            <a:ext cx="2042640" cy="1268412"/>
          </a:xfrm>
        </p:spPr>
        <p:txBody>
          <a:bodyPr/>
          <a:lstStyle>
            <a:lvl1pPr marL="111125" indent="-111125">
              <a:lnSpc>
                <a:spcPts val="1400"/>
              </a:lnSpc>
              <a:spcAft>
                <a:spcPts val="200"/>
              </a:spcAft>
              <a:buClr>
                <a:schemeClr val="accent1"/>
              </a:buClr>
              <a:buFont typeface="Arial" panose="020B0604020202020204" pitchFamily="34" charset="0"/>
              <a:buChar char="•"/>
              <a:defRPr sz="900" b="0"/>
            </a:lvl1pPr>
          </a:lstStyle>
          <a:p>
            <a:pPr lvl="0"/>
            <a:r>
              <a:rPr lang="en-US"/>
              <a:t>Click to edit Master text styles</a:t>
            </a:r>
          </a:p>
        </p:txBody>
      </p:sp>
      <p:cxnSp>
        <p:nvCxnSpPr>
          <p:cNvPr id="10" name="Straight Connector 9">
            <a:extLst>
              <a:ext uri="{FF2B5EF4-FFF2-40B4-BE49-F238E27FC236}">
                <a16:creationId xmlns:a16="http://schemas.microsoft.com/office/drawing/2014/main" id="{A4B23BF5-D259-9386-18E6-0A5BDF24EA15}"/>
              </a:ext>
            </a:extLst>
          </p:cNvPr>
          <p:cNvCxnSpPr/>
          <p:nvPr userDrawn="1"/>
        </p:nvCxnSpPr>
        <p:spPr>
          <a:xfrm>
            <a:off x="1157416" y="3991232"/>
            <a:ext cx="2405449"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ED24D375-753D-9E92-5034-1254244DB528}"/>
              </a:ext>
            </a:extLst>
          </p:cNvPr>
          <p:cNvSpPr>
            <a:spLocks noGrp="1"/>
          </p:cNvSpPr>
          <p:nvPr>
            <p:ph type="body" sz="quarter" idx="15"/>
          </p:nvPr>
        </p:nvSpPr>
        <p:spPr>
          <a:xfrm>
            <a:off x="1165010" y="3715737"/>
            <a:ext cx="2385497" cy="250825"/>
          </a:xfrm>
        </p:spPr>
        <p:txBody>
          <a:bodyPr/>
          <a:lstStyle>
            <a:lvl1pPr algn="ctr">
              <a:lnSpc>
                <a:spcPts val="1500"/>
              </a:lnSpc>
              <a:spcAft>
                <a:spcPts val="0"/>
              </a:spcAft>
              <a:defRPr sz="1200"/>
            </a:lvl1pPr>
          </a:lstStyle>
          <a:p>
            <a:pPr lvl="0"/>
            <a:r>
              <a:rPr lang="en-US"/>
              <a:t>Click to edit Master text styles</a:t>
            </a:r>
          </a:p>
        </p:txBody>
      </p:sp>
      <p:sp>
        <p:nvSpPr>
          <p:cNvPr id="14" name="Text Placeholder 7">
            <a:extLst>
              <a:ext uri="{FF2B5EF4-FFF2-40B4-BE49-F238E27FC236}">
                <a16:creationId xmlns:a16="http://schemas.microsoft.com/office/drawing/2014/main" id="{917BC5E3-EFFF-E4B5-5FE5-0889BC25655C}"/>
              </a:ext>
            </a:extLst>
          </p:cNvPr>
          <p:cNvSpPr>
            <a:spLocks noGrp="1"/>
          </p:cNvSpPr>
          <p:nvPr>
            <p:ph type="body" sz="quarter" idx="16"/>
          </p:nvPr>
        </p:nvSpPr>
        <p:spPr>
          <a:xfrm>
            <a:off x="3638299" y="4111325"/>
            <a:ext cx="2042640" cy="1268412"/>
          </a:xfrm>
        </p:spPr>
        <p:txBody>
          <a:bodyPr/>
          <a:lstStyle>
            <a:lvl1pPr marL="111125" indent="-111125">
              <a:lnSpc>
                <a:spcPts val="1400"/>
              </a:lnSpc>
              <a:spcAft>
                <a:spcPts val="200"/>
              </a:spcAft>
              <a:buClr>
                <a:schemeClr val="accent1"/>
              </a:buClr>
              <a:buFont typeface="Arial" panose="020B0604020202020204" pitchFamily="34" charset="0"/>
              <a:buChar char="•"/>
              <a:defRPr sz="900" b="0"/>
            </a:lvl1pPr>
          </a:lstStyle>
          <a:p>
            <a:pPr lvl="0"/>
            <a:r>
              <a:rPr lang="en-US"/>
              <a:t>Click to edit Master text styles</a:t>
            </a:r>
          </a:p>
        </p:txBody>
      </p:sp>
      <p:cxnSp>
        <p:nvCxnSpPr>
          <p:cNvPr id="15" name="Straight Connector 14">
            <a:extLst>
              <a:ext uri="{FF2B5EF4-FFF2-40B4-BE49-F238E27FC236}">
                <a16:creationId xmlns:a16="http://schemas.microsoft.com/office/drawing/2014/main" id="{675B1CA2-4B3C-B9EC-A56C-6B5F6BAE727C}"/>
              </a:ext>
            </a:extLst>
          </p:cNvPr>
          <p:cNvCxnSpPr/>
          <p:nvPr userDrawn="1"/>
        </p:nvCxnSpPr>
        <p:spPr>
          <a:xfrm>
            <a:off x="3654431" y="3991232"/>
            <a:ext cx="2405449"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Text Placeholder 11">
            <a:extLst>
              <a:ext uri="{FF2B5EF4-FFF2-40B4-BE49-F238E27FC236}">
                <a16:creationId xmlns:a16="http://schemas.microsoft.com/office/drawing/2014/main" id="{26CD75BD-ED1C-1031-24C0-07F0CB8E2DBF}"/>
              </a:ext>
            </a:extLst>
          </p:cNvPr>
          <p:cNvSpPr>
            <a:spLocks noGrp="1"/>
          </p:cNvSpPr>
          <p:nvPr>
            <p:ph type="body" sz="quarter" idx="17"/>
          </p:nvPr>
        </p:nvSpPr>
        <p:spPr>
          <a:xfrm>
            <a:off x="3662025" y="3715737"/>
            <a:ext cx="2385497" cy="250825"/>
          </a:xfrm>
        </p:spPr>
        <p:txBody>
          <a:bodyPr/>
          <a:lstStyle>
            <a:lvl1pPr algn="ctr">
              <a:lnSpc>
                <a:spcPts val="1500"/>
              </a:lnSpc>
              <a:spcAft>
                <a:spcPts val="0"/>
              </a:spcAft>
              <a:defRPr sz="1200"/>
            </a:lvl1pPr>
          </a:lstStyle>
          <a:p>
            <a:pPr lvl="0"/>
            <a:r>
              <a:rPr lang="en-US"/>
              <a:t>Click to edit Master text styles</a:t>
            </a:r>
          </a:p>
        </p:txBody>
      </p:sp>
      <p:sp>
        <p:nvSpPr>
          <p:cNvPr id="18" name="Text Placeholder 7">
            <a:extLst>
              <a:ext uri="{FF2B5EF4-FFF2-40B4-BE49-F238E27FC236}">
                <a16:creationId xmlns:a16="http://schemas.microsoft.com/office/drawing/2014/main" id="{1057E3DE-B862-BB6A-33E3-1B577A789928}"/>
              </a:ext>
            </a:extLst>
          </p:cNvPr>
          <p:cNvSpPr>
            <a:spLocks noGrp="1"/>
          </p:cNvSpPr>
          <p:nvPr>
            <p:ph type="body" sz="quarter" idx="18"/>
          </p:nvPr>
        </p:nvSpPr>
        <p:spPr>
          <a:xfrm>
            <a:off x="6135315" y="4111325"/>
            <a:ext cx="2042640" cy="1268412"/>
          </a:xfrm>
        </p:spPr>
        <p:txBody>
          <a:bodyPr/>
          <a:lstStyle>
            <a:lvl1pPr marL="111125" indent="-111125">
              <a:lnSpc>
                <a:spcPts val="1400"/>
              </a:lnSpc>
              <a:spcAft>
                <a:spcPts val="200"/>
              </a:spcAft>
              <a:buClr>
                <a:schemeClr val="accent1"/>
              </a:buClr>
              <a:buFont typeface="Arial" panose="020B0604020202020204" pitchFamily="34" charset="0"/>
              <a:buChar char="•"/>
              <a:defRPr sz="900" b="0"/>
            </a:lvl1pPr>
          </a:lstStyle>
          <a:p>
            <a:pPr lvl="0"/>
            <a:r>
              <a:rPr lang="en-US"/>
              <a:t>Click to edit Master text styles</a:t>
            </a:r>
          </a:p>
        </p:txBody>
      </p:sp>
      <p:cxnSp>
        <p:nvCxnSpPr>
          <p:cNvPr id="19" name="Straight Connector 18">
            <a:extLst>
              <a:ext uri="{FF2B5EF4-FFF2-40B4-BE49-F238E27FC236}">
                <a16:creationId xmlns:a16="http://schemas.microsoft.com/office/drawing/2014/main" id="{310897CB-5073-7D69-1D31-6676418C8046}"/>
              </a:ext>
            </a:extLst>
          </p:cNvPr>
          <p:cNvCxnSpPr/>
          <p:nvPr userDrawn="1"/>
        </p:nvCxnSpPr>
        <p:spPr>
          <a:xfrm>
            <a:off x="6151447" y="3991232"/>
            <a:ext cx="2405449"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0" name="Text Placeholder 11">
            <a:extLst>
              <a:ext uri="{FF2B5EF4-FFF2-40B4-BE49-F238E27FC236}">
                <a16:creationId xmlns:a16="http://schemas.microsoft.com/office/drawing/2014/main" id="{F1F66937-EA7D-96B9-8CBB-9AB5EEE509D1}"/>
              </a:ext>
            </a:extLst>
          </p:cNvPr>
          <p:cNvSpPr>
            <a:spLocks noGrp="1"/>
          </p:cNvSpPr>
          <p:nvPr>
            <p:ph type="body" sz="quarter" idx="19"/>
          </p:nvPr>
        </p:nvSpPr>
        <p:spPr>
          <a:xfrm>
            <a:off x="6159041" y="3715737"/>
            <a:ext cx="2385497" cy="250825"/>
          </a:xfrm>
        </p:spPr>
        <p:txBody>
          <a:bodyPr/>
          <a:lstStyle>
            <a:lvl1pPr algn="ctr">
              <a:lnSpc>
                <a:spcPts val="1500"/>
              </a:lnSpc>
              <a:spcAft>
                <a:spcPts val="0"/>
              </a:spcAft>
              <a:defRPr sz="1200"/>
            </a:lvl1pPr>
          </a:lstStyle>
          <a:p>
            <a:pPr lvl="0"/>
            <a:r>
              <a:rPr lang="en-US"/>
              <a:t>Click to edit Master text styles</a:t>
            </a:r>
          </a:p>
        </p:txBody>
      </p:sp>
      <p:sp>
        <p:nvSpPr>
          <p:cNvPr id="22" name="Text Placeholder 7">
            <a:extLst>
              <a:ext uri="{FF2B5EF4-FFF2-40B4-BE49-F238E27FC236}">
                <a16:creationId xmlns:a16="http://schemas.microsoft.com/office/drawing/2014/main" id="{7C213DD9-ADDF-7A48-1492-122D650925B2}"/>
              </a:ext>
            </a:extLst>
          </p:cNvPr>
          <p:cNvSpPr>
            <a:spLocks noGrp="1"/>
          </p:cNvSpPr>
          <p:nvPr>
            <p:ph type="body" sz="quarter" idx="20"/>
          </p:nvPr>
        </p:nvSpPr>
        <p:spPr>
          <a:xfrm>
            <a:off x="8632330" y="4111325"/>
            <a:ext cx="2042640" cy="1268412"/>
          </a:xfrm>
        </p:spPr>
        <p:txBody>
          <a:bodyPr/>
          <a:lstStyle>
            <a:lvl1pPr marL="111125" indent="-111125">
              <a:lnSpc>
                <a:spcPts val="1400"/>
              </a:lnSpc>
              <a:spcAft>
                <a:spcPts val="200"/>
              </a:spcAft>
              <a:buClr>
                <a:schemeClr val="accent1"/>
              </a:buClr>
              <a:buFont typeface="Arial" panose="020B0604020202020204" pitchFamily="34" charset="0"/>
              <a:buChar char="•"/>
              <a:defRPr sz="900" b="0"/>
            </a:lvl1pPr>
          </a:lstStyle>
          <a:p>
            <a:pPr lvl="0"/>
            <a:r>
              <a:rPr lang="en-US"/>
              <a:t>Click to edit Master text styles</a:t>
            </a:r>
          </a:p>
        </p:txBody>
      </p:sp>
      <p:cxnSp>
        <p:nvCxnSpPr>
          <p:cNvPr id="23" name="Straight Connector 22">
            <a:extLst>
              <a:ext uri="{FF2B5EF4-FFF2-40B4-BE49-F238E27FC236}">
                <a16:creationId xmlns:a16="http://schemas.microsoft.com/office/drawing/2014/main" id="{FBDE7BF5-9E2E-F5EA-4320-4E2062A38BA5}"/>
              </a:ext>
            </a:extLst>
          </p:cNvPr>
          <p:cNvCxnSpPr/>
          <p:nvPr userDrawn="1"/>
        </p:nvCxnSpPr>
        <p:spPr>
          <a:xfrm>
            <a:off x="8648462" y="3991232"/>
            <a:ext cx="2405449"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Text Placeholder 11">
            <a:extLst>
              <a:ext uri="{FF2B5EF4-FFF2-40B4-BE49-F238E27FC236}">
                <a16:creationId xmlns:a16="http://schemas.microsoft.com/office/drawing/2014/main" id="{E8564D33-E978-7EF4-3027-30C6F16ACFEB}"/>
              </a:ext>
            </a:extLst>
          </p:cNvPr>
          <p:cNvSpPr>
            <a:spLocks noGrp="1"/>
          </p:cNvSpPr>
          <p:nvPr>
            <p:ph type="body" sz="quarter" idx="21"/>
          </p:nvPr>
        </p:nvSpPr>
        <p:spPr>
          <a:xfrm>
            <a:off x="8656056" y="3715737"/>
            <a:ext cx="2385497" cy="250825"/>
          </a:xfrm>
        </p:spPr>
        <p:txBody>
          <a:bodyPr/>
          <a:lstStyle>
            <a:lvl1pPr algn="ctr">
              <a:lnSpc>
                <a:spcPts val="1500"/>
              </a:lnSpc>
              <a:spcAft>
                <a:spcPts val="0"/>
              </a:spcAft>
              <a:defRPr sz="1200"/>
            </a:lvl1pPr>
          </a:lstStyle>
          <a:p>
            <a:pPr lvl="0"/>
            <a:r>
              <a:rPr lang="en-US"/>
              <a:t>Click to edit Master text styles</a:t>
            </a:r>
          </a:p>
        </p:txBody>
      </p:sp>
    </p:spTree>
    <p:extLst>
      <p:ext uri="{BB962C8B-B14F-4D97-AF65-F5344CB8AC3E}">
        <p14:creationId xmlns:p14="http://schemas.microsoft.com/office/powerpoint/2010/main" val="3845161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Next steps">
    <p:spTree>
      <p:nvGrpSpPr>
        <p:cNvPr id="1" name=""/>
        <p:cNvGrpSpPr/>
        <p:nvPr/>
      </p:nvGrpSpPr>
      <p:grpSpPr>
        <a:xfrm>
          <a:off x="0" y="0"/>
          <a:ext cx="0" cy="0"/>
          <a:chOff x="0" y="0"/>
          <a:chExt cx="0" cy="0"/>
        </a:xfrm>
      </p:grpSpPr>
      <p:sp>
        <p:nvSpPr>
          <p:cNvPr id="2" name="Title 1"/>
          <p:cNvSpPr>
            <a:spLocks noGrp="1"/>
          </p:cNvSpPr>
          <p:nvPr>
            <p:ph type="title"/>
          </p:nvPr>
        </p:nvSpPr>
        <p:spPr>
          <a:xfrm>
            <a:off x="1150103" y="1602581"/>
            <a:ext cx="6354000" cy="654844"/>
          </a:xfrm>
        </p:spPr>
        <p:txBody>
          <a:bodyPr/>
          <a:lstStyle>
            <a:lvl1pPr>
              <a:defRPr spc="-50" baseline="0"/>
            </a:lvl1pPr>
          </a:lstStyle>
          <a:p>
            <a:r>
              <a:rPr lang="en-US"/>
              <a:t>Click to edit Master title style</a:t>
            </a:r>
            <a:endParaRPr lang="en-GB" dirty="0"/>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7" name="Text Placeholder 6">
            <a:extLst>
              <a:ext uri="{FF2B5EF4-FFF2-40B4-BE49-F238E27FC236}">
                <a16:creationId xmlns:a16="http://schemas.microsoft.com/office/drawing/2014/main" id="{B9206396-1710-D613-6ED6-4DA1B8195462}"/>
              </a:ext>
            </a:extLst>
          </p:cNvPr>
          <p:cNvSpPr>
            <a:spLocks noGrp="1"/>
          </p:cNvSpPr>
          <p:nvPr>
            <p:ph type="body" sz="quarter" idx="14"/>
          </p:nvPr>
        </p:nvSpPr>
        <p:spPr>
          <a:xfrm>
            <a:off x="1179359" y="2740123"/>
            <a:ext cx="3059266" cy="2270027"/>
          </a:xfrm>
          <a:prstGeom prst="roundRect">
            <a:avLst>
              <a:gd name="adj" fmla="val 4486"/>
            </a:avLst>
          </a:prstGeom>
          <a:solidFill>
            <a:srgbClr val="EBE7EF">
              <a:alpha val="36000"/>
            </a:srgbClr>
          </a:solidFill>
          <a:ln>
            <a:noFill/>
          </a:ln>
        </p:spPr>
        <p:txBody>
          <a:bodyPr lIns="360000" tIns="432000" rIns="32400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6" name="Text Placeholder 6">
            <a:extLst>
              <a:ext uri="{FF2B5EF4-FFF2-40B4-BE49-F238E27FC236}">
                <a16:creationId xmlns:a16="http://schemas.microsoft.com/office/drawing/2014/main" id="{27C6A07E-BC1C-8524-028C-4C3BEC664B59}"/>
              </a:ext>
            </a:extLst>
          </p:cNvPr>
          <p:cNvSpPr>
            <a:spLocks noGrp="1"/>
          </p:cNvSpPr>
          <p:nvPr>
            <p:ph type="body" sz="quarter" idx="15"/>
          </p:nvPr>
        </p:nvSpPr>
        <p:spPr>
          <a:xfrm>
            <a:off x="4560734" y="2740123"/>
            <a:ext cx="3059266" cy="2270027"/>
          </a:xfrm>
          <a:prstGeom prst="roundRect">
            <a:avLst>
              <a:gd name="adj" fmla="val 4486"/>
            </a:avLst>
          </a:prstGeom>
          <a:solidFill>
            <a:srgbClr val="EBE7EF">
              <a:alpha val="36000"/>
            </a:srgbClr>
          </a:solidFill>
          <a:ln>
            <a:noFill/>
          </a:ln>
        </p:spPr>
        <p:txBody>
          <a:bodyPr lIns="360000" tIns="432000" rIns="32400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
        <p:nvSpPr>
          <p:cNvPr id="10" name="Text Placeholder 6">
            <a:extLst>
              <a:ext uri="{FF2B5EF4-FFF2-40B4-BE49-F238E27FC236}">
                <a16:creationId xmlns:a16="http://schemas.microsoft.com/office/drawing/2014/main" id="{81D5025E-3EBC-6DCD-B0B5-5834B1D8232B}"/>
              </a:ext>
            </a:extLst>
          </p:cNvPr>
          <p:cNvSpPr>
            <a:spLocks noGrp="1"/>
          </p:cNvSpPr>
          <p:nvPr>
            <p:ph type="body" sz="quarter" idx="16"/>
          </p:nvPr>
        </p:nvSpPr>
        <p:spPr>
          <a:xfrm>
            <a:off x="7961159" y="2740123"/>
            <a:ext cx="3059266" cy="2270027"/>
          </a:xfrm>
          <a:prstGeom prst="roundRect">
            <a:avLst>
              <a:gd name="adj" fmla="val 4486"/>
            </a:avLst>
          </a:prstGeom>
          <a:solidFill>
            <a:srgbClr val="EBE7EF">
              <a:alpha val="36000"/>
            </a:srgbClr>
          </a:solidFill>
          <a:ln>
            <a:noFill/>
          </a:ln>
        </p:spPr>
        <p:txBody>
          <a:bodyPr lIns="360000" tIns="432000" rIns="324000"/>
          <a:lstStyle>
            <a:lvl1pPr>
              <a:spcAft>
                <a:spcPts val="1200"/>
              </a:spcAft>
              <a:defRPr>
                <a:solidFill>
                  <a:schemeClr val="tx1"/>
                </a:solidFill>
              </a:defRPr>
            </a:lvl1pPr>
            <a:lvl2pPr>
              <a:lnSpc>
                <a:spcPts val="1400"/>
              </a:lnSpc>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29226738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ase studies">
    <p:spTree>
      <p:nvGrpSpPr>
        <p:cNvPr id="1" name=""/>
        <p:cNvGrpSpPr/>
        <p:nvPr/>
      </p:nvGrpSpPr>
      <p:grpSpPr>
        <a:xfrm>
          <a:off x="0" y="0"/>
          <a:ext cx="0" cy="0"/>
          <a:chOff x="0" y="0"/>
          <a:chExt cx="0" cy="0"/>
        </a:xfrm>
      </p:grpSpPr>
      <p:sp>
        <p:nvSpPr>
          <p:cNvPr id="2" name="Title 1"/>
          <p:cNvSpPr>
            <a:spLocks noGrp="1"/>
          </p:cNvSpPr>
          <p:nvPr>
            <p:ph type="title"/>
          </p:nvPr>
        </p:nvSpPr>
        <p:spPr>
          <a:xfrm>
            <a:off x="832105" y="1668682"/>
            <a:ext cx="3179241" cy="721978"/>
          </a:xfrm>
        </p:spPr>
        <p:txBody>
          <a:bodyPr/>
          <a:lstStyle/>
          <a:p>
            <a:r>
              <a:rPr lang="en-US"/>
              <a:t>Click to edit Master title style</a:t>
            </a:r>
            <a:endParaRPr lang="en-GB" dirty="0"/>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7" name="Text Placeholder 6">
            <a:extLst>
              <a:ext uri="{FF2B5EF4-FFF2-40B4-BE49-F238E27FC236}">
                <a16:creationId xmlns:a16="http://schemas.microsoft.com/office/drawing/2014/main" id="{5460A379-F717-F432-9CB3-F30B1AB0F916}"/>
              </a:ext>
            </a:extLst>
          </p:cNvPr>
          <p:cNvSpPr>
            <a:spLocks noGrp="1"/>
          </p:cNvSpPr>
          <p:nvPr>
            <p:ph type="body" sz="quarter" idx="14"/>
          </p:nvPr>
        </p:nvSpPr>
        <p:spPr>
          <a:xfrm>
            <a:off x="827088" y="2655792"/>
            <a:ext cx="3214293" cy="417513"/>
          </a:xfrm>
        </p:spPr>
        <p:txBody>
          <a:bodyPr/>
          <a:lstStyle>
            <a:lvl1pPr>
              <a:lnSpc>
                <a:spcPts val="1500"/>
              </a:lnSpc>
              <a:spcAft>
                <a:spcPts val="0"/>
              </a:spcAft>
              <a:defRPr sz="1200"/>
            </a:lvl1pPr>
          </a:lstStyle>
          <a:p>
            <a:pPr lvl="0"/>
            <a:r>
              <a:rPr lang="en-US"/>
              <a:t>Click to edit Master text styles</a:t>
            </a:r>
          </a:p>
        </p:txBody>
      </p:sp>
      <p:sp>
        <p:nvSpPr>
          <p:cNvPr id="9" name="Text Placeholder 8">
            <a:extLst>
              <a:ext uri="{FF2B5EF4-FFF2-40B4-BE49-F238E27FC236}">
                <a16:creationId xmlns:a16="http://schemas.microsoft.com/office/drawing/2014/main" id="{E12FE4DA-42F3-E2FA-69EB-D87B1A421332}"/>
              </a:ext>
            </a:extLst>
          </p:cNvPr>
          <p:cNvSpPr>
            <a:spLocks noGrp="1"/>
          </p:cNvSpPr>
          <p:nvPr>
            <p:ph type="body" sz="quarter" idx="15"/>
          </p:nvPr>
        </p:nvSpPr>
        <p:spPr>
          <a:xfrm>
            <a:off x="827087" y="3460199"/>
            <a:ext cx="3160897" cy="2389959"/>
          </a:xfrm>
        </p:spPr>
        <p:txBody>
          <a:bodyPr/>
          <a:lstStyle>
            <a:lvl1pPr>
              <a:lnSpc>
                <a:spcPts val="1200"/>
              </a:lnSpc>
              <a:spcAft>
                <a:spcPts val="1200"/>
              </a:spcAft>
              <a:defRPr sz="900" b="0"/>
            </a:lvl1pPr>
          </a:lstStyle>
          <a:p>
            <a:pPr lvl="0"/>
            <a:r>
              <a:rPr lang="en-US"/>
              <a:t>Click to edit Master text styles</a:t>
            </a:r>
          </a:p>
        </p:txBody>
      </p:sp>
      <p:cxnSp>
        <p:nvCxnSpPr>
          <p:cNvPr id="11" name="Straight Connector 10">
            <a:extLst>
              <a:ext uri="{FF2B5EF4-FFF2-40B4-BE49-F238E27FC236}">
                <a16:creationId xmlns:a16="http://schemas.microsoft.com/office/drawing/2014/main" id="{085D38A1-44BC-FA38-EDEA-2C73FC201011}"/>
              </a:ext>
            </a:extLst>
          </p:cNvPr>
          <p:cNvCxnSpPr/>
          <p:nvPr userDrawn="1"/>
        </p:nvCxnSpPr>
        <p:spPr>
          <a:xfrm>
            <a:off x="827088" y="2509594"/>
            <a:ext cx="3190932"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490C922-7532-565D-6A66-EC2B03F82CF9}"/>
              </a:ext>
            </a:extLst>
          </p:cNvPr>
          <p:cNvCxnSpPr/>
          <p:nvPr userDrawn="1"/>
        </p:nvCxnSpPr>
        <p:spPr>
          <a:xfrm>
            <a:off x="827088" y="3167027"/>
            <a:ext cx="3190932"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Text Placeholder 13">
            <a:extLst>
              <a:ext uri="{FF2B5EF4-FFF2-40B4-BE49-F238E27FC236}">
                <a16:creationId xmlns:a16="http://schemas.microsoft.com/office/drawing/2014/main" id="{C5A95365-5D0C-E351-DF4C-9EB12BF4ECBC}"/>
              </a:ext>
            </a:extLst>
          </p:cNvPr>
          <p:cNvSpPr>
            <a:spLocks noGrp="1"/>
          </p:cNvSpPr>
          <p:nvPr>
            <p:ph type="body" sz="quarter" idx="16"/>
          </p:nvPr>
        </p:nvSpPr>
        <p:spPr>
          <a:xfrm>
            <a:off x="827088" y="1441404"/>
            <a:ext cx="1514660" cy="120650"/>
          </a:xfrm>
        </p:spPr>
        <p:txBody>
          <a:bodyPr/>
          <a:lstStyle>
            <a:lvl1pPr>
              <a:lnSpc>
                <a:spcPts val="800"/>
              </a:lnSpc>
              <a:spcAft>
                <a:spcPts val="0"/>
              </a:spcAft>
              <a:defRPr sz="600"/>
            </a:lvl1pPr>
          </a:lstStyle>
          <a:p>
            <a:pPr lvl="0"/>
            <a:r>
              <a:rPr lang="en-US"/>
              <a:t>Click to edit Master text styles</a:t>
            </a:r>
          </a:p>
        </p:txBody>
      </p:sp>
      <p:sp>
        <p:nvSpPr>
          <p:cNvPr id="16" name="Picture Placeholder 15">
            <a:extLst>
              <a:ext uri="{FF2B5EF4-FFF2-40B4-BE49-F238E27FC236}">
                <a16:creationId xmlns:a16="http://schemas.microsoft.com/office/drawing/2014/main" id="{C75C97D5-188A-FD5B-3CCC-9C88CEE8B51F}"/>
              </a:ext>
            </a:extLst>
          </p:cNvPr>
          <p:cNvSpPr>
            <a:spLocks noGrp="1"/>
          </p:cNvSpPr>
          <p:nvPr>
            <p:ph type="pic" sz="quarter" idx="17"/>
          </p:nvPr>
        </p:nvSpPr>
        <p:spPr>
          <a:xfrm>
            <a:off x="4645025" y="1458913"/>
            <a:ext cx="3195638" cy="2894215"/>
          </a:xfrm>
          <a:prstGeom prst="roundRect">
            <a:avLst>
              <a:gd name="adj" fmla="val 3274"/>
            </a:avLst>
          </a:prstGeom>
          <a:solidFill>
            <a:schemeClr val="accent3"/>
          </a:solidFill>
        </p:spPr>
        <p:txBody>
          <a:bodyPr/>
          <a:lstStyle/>
          <a:p>
            <a:r>
              <a:rPr lang="en-US"/>
              <a:t>Click icon to add picture</a:t>
            </a:r>
            <a:endParaRPr lang="en-GB" dirty="0"/>
          </a:p>
        </p:txBody>
      </p:sp>
      <p:sp>
        <p:nvSpPr>
          <p:cNvPr id="17" name="Picture Placeholder 15">
            <a:extLst>
              <a:ext uri="{FF2B5EF4-FFF2-40B4-BE49-F238E27FC236}">
                <a16:creationId xmlns:a16="http://schemas.microsoft.com/office/drawing/2014/main" id="{17F425F5-02F1-CC32-D9FB-5FCBEAB0E811}"/>
              </a:ext>
            </a:extLst>
          </p:cNvPr>
          <p:cNvSpPr>
            <a:spLocks noGrp="1"/>
          </p:cNvSpPr>
          <p:nvPr>
            <p:ph type="pic" sz="quarter" idx="18"/>
          </p:nvPr>
        </p:nvSpPr>
        <p:spPr>
          <a:xfrm>
            <a:off x="4645025" y="4425850"/>
            <a:ext cx="3195638" cy="1605299"/>
          </a:xfrm>
          <a:prstGeom prst="roundRect">
            <a:avLst>
              <a:gd name="adj" fmla="val 3274"/>
            </a:avLst>
          </a:prstGeom>
          <a:solidFill>
            <a:schemeClr val="accent3"/>
          </a:solidFill>
        </p:spPr>
        <p:txBody>
          <a:bodyPr/>
          <a:lstStyle/>
          <a:p>
            <a:r>
              <a:rPr lang="en-US"/>
              <a:t>Click icon to add picture</a:t>
            </a:r>
            <a:endParaRPr lang="en-GB" dirty="0"/>
          </a:p>
        </p:txBody>
      </p:sp>
      <p:sp>
        <p:nvSpPr>
          <p:cNvPr id="18" name="Picture Placeholder 15">
            <a:extLst>
              <a:ext uri="{FF2B5EF4-FFF2-40B4-BE49-F238E27FC236}">
                <a16:creationId xmlns:a16="http://schemas.microsoft.com/office/drawing/2014/main" id="{76ECBC05-76A6-FA27-72D6-73B41E076082}"/>
              </a:ext>
            </a:extLst>
          </p:cNvPr>
          <p:cNvSpPr>
            <a:spLocks noGrp="1"/>
          </p:cNvSpPr>
          <p:nvPr>
            <p:ph type="pic" sz="quarter" idx="19"/>
          </p:nvPr>
        </p:nvSpPr>
        <p:spPr>
          <a:xfrm>
            <a:off x="7913518" y="3560324"/>
            <a:ext cx="2738269" cy="2470826"/>
          </a:xfrm>
          <a:prstGeom prst="roundRect">
            <a:avLst>
              <a:gd name="adj" fmla="val 3274"/>
            </a:avLst>
          </a:prstGeom>
          <a:solidFill>
            <a:schemeClr val="accent3"/>
          </a:solidFill>
        </p:spPr>
        <p:txBody>
          <a:bodyPr/>
          <a:lstStyle/>
          <a:p>
            <a:r>
              <a:rPr lang="en-US"/>
              <a:t>Click icon to add picture</a:t>
            </a:r>
            <a:endParaRPr lang="en-GB" dirty="0"/>
          </a:p>
        </p:txBody>
      </p:sp>
      <p:sp>
        <p:nvSpPr>
          <p:cNvPr id="19" name="Picture Placeholder 15">
            <a:extLst>
              <a:ext uri="{FF2B5EF4-FFF2-40B4-BE49-F238E27FC236}">
                <a16:creationId xmlns:a16="http://schemas.microsoft.com/office/drawing/2014/main" id="{490AD203-739F-8C80-9613-1334BD72E9AA}"/>
              </a:ext>
            </a:extLst>
          </p:cNvPr>
          <p:cNvSpPr>
            <a:spLocks noGrp="1"/>
          </p:cNvSpPr>
          <p:nvPr>
            <p:ph type="pic" sz="quarter" idx="20"/>
          </p:nvPr>
        </p:nvSpPr>
        <p:spPr>
          <a:xfrm>
            <a:off x="7913518" y="1458913"/>
            <a:ext cx="2738269" cy="2013861"/>
          </a:xfrm>
          <a:prstGeom prst="roundRect">
            <a:avLst>
              <a:gd name="adj" fmla="val 3274"/>
            </a:avLst>
          </a:prstGeom>
          <a:solidFill>
            <a:schemeClr val="accent3"/>
          </a:solidFill>
        </p:spPr>
        <p:txBody>
          <a:bodyPr/>
          <a:lstStyle/>
          <a:p>
            <a:r>
              <a:rPr lang="en-US"/>
              <a:t>Click icon to add picture</a:t>
            </a:r>
            <a:endParaRPr lang="en-GB" dirty="0"/>
          </a:p>
        </p:txBody>
      </p:sp>
      <p:sp>
        <p:nvSpPr>
          <p:cNvPr id="21" name="Text Placeholder 20">
            <a:extLst>
              <a:ext uri="{FF2B5EF4-FFF2-40B4-BE49-F238E27FC236}">
                <a16:creationId xmlns:a16="http://schemas.microsoft.com/office/drawing/2014/main" id="{AF04126E-FEFF-BC34-767E-F22E864CDE1D}"/>
              </a:ext>
            </a:extLst>
          </p:cNvPr>
          <p:cNvSpPr>
            <a:spLocks noGrp="1"/>
          </p:cNvSpPr>
          <p:nvPr>
            <p:ph type="body" sz="quarter" idx="21"/>
          </p:nvPr>
        </p:nvSpPr>
        <p:spPr>
          <a:xfrm>
            <a:off x="10937220" y="1605234"/>
            <a:ext cx="738528" cy="1223358"/>
          </a:xfrm>
        </p:spPr>
        <p:txBody>
          <a:bodyPr/>
          <a:lstStyle>
            <a:lvl1pPr algn="r">
              <a:lnSpc>
                <a:spcPts val="900"/>
              </a:lnSpc>
              <a:spcBef>
                <a:spcPts val="0"/>
              </a:spcBef>
              <a:spcAft>
                <a:spcPts val="700"/>
              </a:spcAft>
              <a:defRPr sz="600"/>
            </a:lvl1pPr>
            <a:lvl2pPr algn="r">
              <a:lnSpc>
                <a:spcPts val="900"/>
              </a:lnSpc>
              <a:spcBef>
                <a:spcPts val="0"/>
              </a:spcBef>
              <a:spcAft>
                <a:spcPts val="0"/>
              </a:spcAft>
              <a:defRPr sz="600"/>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490343360"/>
      </p:ext>
    </p:extLst>
  </p:cSld>
  <p:clrMapOvr>
    <a:masterClrMapping/>
  </p:clrMapOvr>
  <p:extLst>
    <p:ext uri="{DCECCB84-F9BA-43D5-87BE-67443E8EF086}">
      <p15:sldGuideLst xmlns:p15="http://schemas.microsoft.com/office/powerpoint/2012/main">
        <p15:guide id="1" pos="52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stimonial">
    <p:spTree>
      <p:nvGrpSpPr>
        <p:cNvPr id="1" name=""/>
        <p:cNvGrpSpPr/>
        <p:nvPr/>
      </p:nvGrpSpPr>
      <p:grpSpPr>
        <a:xfrm>
          <a:off x="0" y="0"/>
          <a:ext cx="0" cy="0"/>
          <a:chOff x="0" y="0"/>
          <a:chExt cx="0" cy="0"/>
        </a:xfrm>
      </p:grpSpPr>
      <p:pic>
        <p:nvPicPr>
          <p:cNvPr id="8" name="Picture 7" descr="A black text with a black background&#10;&#10;AI-generated content may be incorrect.">
            <a:extLst>
              <a:ext uri="{FF2B5EF4-FFF2-40B4-BE49-F238E27FC236}">
                <a16:creationId xmlns:a16="http://schemas.microsoft.com/office/drawing/2014/main" id="{55C033B9-E84A-D3A8-471E-4A53CCB0409C}"/>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800601" y="1340736"/>
            <a:ext cx="2319194" cy="1634188"/>
          </a:xfrm>
          <a:prstGeom prst="rect">
            <a:avLst/>
          </a:prstGeom>
        </p:spPr>
      </p:pic>
      <p:sp>
        <p:nvSpPr>
          <p:cNvPr id="5" name="Picture Placeholder 4">
            <a:extLst>
              <a:ext uri="{FF2B5EF4-FFF2-40B4-BE49-F238E27FC236}">
                <a16:creationId xmlns:a16="http://schemas.microsoft.com/office/drawing/2014/main" id="{09F66012-84E7-F0D8-4ABE-89194DDCDE81}"/>
              </a:ext>
            </a:extLst>
          </p:cNvPr>
          <p:cNvSpPr>
            <a:spLocks noGrp="1"/>
          </p:cNvSpPr>
          <p:nvPr>
            <p:ph type="pic" sz="quarter" idx="10"/>
          </p:nvPr>
        </p:nvSpPr>
        <p:spPr>
          <a:xfrm>
            <a:off x="1495425" y="2000250"/>
            <a:ext cx="2886075" cy="2905125"/>
          </a:xfrm>
          <a:prstGeom prst="roundRect">
            <a:avLst>
              <a:gd name="adj" fmla="val 4456"/>
            </a:avLst>
          </a:prstGeom>
          <a:solidFill>
            <a:schemeClr val="accent3"/>
          </a:solidFill>
        </p:spPr>
        <p:txBody>
          <a:bodyPr/>
          <a:lstStyle/>
          <a:p>
            <a:r>
              <a:rPr lang="en-US"/>
              <a:t>Click icon to add picture</a:t>
            </a:r>
            <a:endParaRPr lang="en-GB" dirty="0"/>
          </a:p>
        </p:txBody>
      </p:sp>
      <p:sp>
        <p:nvSpPr>
          <p:cNvPr id="6" name="Text Placeholder 4">
            <a:extLst>
              <a:ext uri="{FF2B5EF4-FFF2-40B4-BE49-F238E27FC236}">
                <a16:creationId xmlns:a16="http://schemas.microsoft.com/office/drawing/2014/main" id="{7FCF763B-FEB9-7A56-5BC5-BC1A1E51BD9E}"/>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
        <p:nvSpPr>
          <p:cNvPr id="10" name="Text Placeholder 9">
            <a:extLst>
              <a:ext uri="{FF2B5EF4-FFF2-40B4-BE49-F238E27FC236}">
                <a16:creationId xmlns:a16="http://schemas.microsoft.com/office/drawing/2014/main" id="{F6705CFB-720A-BA03-0E49-260F03511683}"/>
              </a:ext>
            </a:extLst>
          </p:cNvPr>
          <p:cNvSpPr>
            <a:spLocks noGrp="1"/>
          </p:cNvSpPr>
          <p:nvPr>
            <p:ph type="body" sz="quarter" idx="14"/>
          </p:nvPr>
        </p:nvSpPr>
        <p:spPr>
          <a:xfrm>
            <a:off x="5351239" y="2325600"/>
            <a:ext cx="5310000" cy="2506896"/>
          </a:xfrm>
        </p:spPr>
        <p:txBody>
          <a:bodyPr/>
          <a:lstStyle>
            <a:lvl1pPr>
              <a:lnSpc>
                <a:spcPts val="1500"/>
              </a:lnSpc>
              <a:spcAft>
                <a:spcPts val="1400"/>
              </a:spcAft>
              <a:defRPr sz="1200" b="0" spc="0" baseline="0"/>
            </a:lvl1pPr>
          </a:lstStyle>
          <a:p>
            <a:pPr lvl="0"/>
            <a:r>
              <a:rPr lang="en-US"/>
              <a:t>Click to edit Master text styles</a:t>
            </a:r>
          </a:p>
        </p:txBody>
      </p:sp>
      <p:sp>
        <p:nvSpPr>
          <p:cNvPr id="12" name="Text Placeholder 11">
            <a:extLst>
              <a:ext uri="{FF2B5EF4-FFF2-40B4-BE49-F238E27FC236}">
                <a16:creationId xmlns:a16="http://schemas.microsoft.com/office/drawing/2014/main" id="{B54D1202-735F-82D3-2241-CE786E77852B}"/>
              </a:ext>
            </a:extLst>
          </p:cNvPr>
          <p:cNvSpPr>
            <a:spLocks noGrp="1"/>
          </p:cNvSpPr>
          <p:nvPr>
            <p:ph type="body" sz="quarter" idx="15"/>
          </p:nvPr>
        </p:nvSpPr>
        <p:spPr>
          <a:xfrm>
            <a:off x="5360640" y="5408501"/>
            <a:ext cx="3871042" cy="801687"/>
          </a:xfrm>
        </p:spPr>
        <p:txBody>
          <a:bodyPr/>
          <a:lstStyle>
            <a:lvl1pPr>
              <a:lnSpc>
                <a:spcPts val="1900"/>
              </a:lnSpc>
              <a:spcBef>
                <a:spcPts val="0"/>
              </a:spcBef>
              <a:spcAft>
                <a:spcPts val="0"/>
              </a:spcAft>
              <a:defRPr sz="1500" b="1" spc="0" baseline="0"/>
            </a:lvl1pPr>
            <a:lvl2pPr>
              <a:lnSpc>
                <a:spcPts val="1900"/>
              </a:lnSpc>
              <a:spcBef>
                <a:spcPts val="0"/>
              </a:spcBef>
              <a:spcAft>
                <a:spcPts val="0"/>
              </a:spcAft>
              <a:defRPr sz="1500" b="1" spc="0" baseline="0">
                <a:solidFill>
                  <a:schemeClr val="accent2"/>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24317792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blank" preserve="1">
  <p:cSld name="Final slide">
    <p:bg>
      <p:bgPr>
        <a:solidFill>
          <a:schemeClr val="tx1"/>
        </a:solidFill>
        <a:effectLst/>
      </p:bgPr>
    </p:bg>
    <p:spTree>
      <p:nvGrpSpPr>
        <p:cNvPr id="1" name=""/>
        <p:cNvGrpSpPr/>
        <p:nvPr/>
      </p:nvGrpSpPr>
      <p:grpSpPr>
        <a:xfrm>
          <a:off x="0" y="0"/>
          <a:ext cx="0" cy="0"/>
          <a:chOff x="0" y="0"/>
          <a:chExt cx="0" cy="0"/>
        </a:xfrm>
      </p:grpSpPr>
      <p:pic>
        <p:nvPicPr>
          <p:cNvPr id="5" name="Picture 4" descr="A white triangle with black background&#10;&#10;AI-generated content may be incorrect.">
            <a:extLst>
              <a:ext uri="{FF2B5EF4-FFF2-40B4-BE49-F238E27FC236}">
                <a16:creationId xmlns:a16="http://schemas.microsoft.com/office/drawing/2014/main" id="{452C994C-75E3-5DA8-7915-48E95EE373A1}"/>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5553504" y="2726433"/>
            <a:ext cx="1080000" cy="1190455"/>
          </a:xfrm>
          <a:prstGeom prst="rect">
            <a:avLst/>
          </a:prstGeom>
        </p:spPr>
      </p:pic>
    </p:spTree>
    <p:extLst>
      <p:ext uri="{BB962C8B-B14F-4D97-AF65-F5344CB8AC3E}">
        <p14:creationId xmlns:p14="http://schemas.microsoft.com/office/powerpoint/2010/main" val="1256361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4">
            <a:extLst>
              <a:ext uri="{FF2B5EF4-FFF2-40B4-BE49-F238E27FC236}">
                <a16:creationId xmlns:a16="http://schemas.microsoft.com/office/drawing/2014/main" id="{9F1EA726-691A-407A-8E8E-9DDC69F3E6FE}"/>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Tree>
    <p:extLst>
      <p:ext uri="{BB962C8B-B14F-4D97-AF65-F5344CB8AC3E}">
        <p14:creationId xmlns:p14="http://schemas.microsoft.com/office/powerpoint/2010/main" val="41210838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4">
            <a:extLst>
              <a:ext uri="{FF2B5EF4-FFF2-40B4-BE49-F238E27FC236}">
                <a16:creationId xmlns:a16="http://schemas.microsoft.com/office/drawing/2014/main" id="{CFD966B0-F2D8-C652-568B-8788EF157871}"/>
              </a:ext>
            </a:extLst>
          </p:cNvPr>
          <p:cNvSpPr>
            <a:spLocks noGrp="1"/>
          </p:cNvSpPr>
          <p:nvPr>
            <p:ph type="body" sz="quarter" idx="13"/>
          </p:nvPr>
        </p:nvSpPr>
        <p:spPr>
          <a:xfrm>
            <a:off x="504079" y="390755"/>
            <a:ext cx="2299791" cy="179368"/>
          </a:xfrm>
        </p:spPr>
        <p:txBody>
          <a:bodyPr/>
          <a:lstStyle>
            <a:lvl1pPr>
              <a:lnSpc>
                <a:spcPts val="1200"/>
              </a:lnSpc>
              <a:spcAft>
                <a:spcPts val="0"/>
              </a:spcAft>
              <a:defRPr sz="1050" baseline="0"/>
            </a:lvl1pPr>
          </a:lstStyle>
          <a:p>
            <a:pPr lvl="0"/>
            <a:r>
              <a:rPr lang="en-US"/>
              <a:t>Click to edit Master text styles</a:t>
            </a:r>
          </a:p>
        </p:txBody>
      </p:sp>
    </p:spTree>
    <p:extLst>
      <p:ext uri="{BB962C8B-B14F-4D97-AF65-F5344CB8AC3E}">
        <p14:creationId xmlns:p14="http://schemas.microsoft.com/office/powerpoint/2010/main" val="757743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344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0578" y="1602581"/>
            <a:ext cx="9126544" cy="829752"/>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ext Placeholder 2"/>
          <p:cNvSpPr>
            <a:spLocks noGrp="1"/>
          </p:cNvSpPr>
          <p:nvPr>
            <p:ph type="body" idx="1"/>
          </p:nvPr>
        </p:nvSpPr>
        <p:spPr>
          <a:xfrm>
            <a:off x="1145931" y="3141001"/>
            <a:ext cx="5298936" cy="252167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9" name="Straight Connector 8">
            <a:extLst>
              <a:ext uri="{FF2B5EF4-FFF2-40B4-BE49-F238E27FC236}">
                <a16:creationId xmlns:a16="http://schemas.microsoft.com/office/drawing/2014/main" id="{D040BBEF-F40F-61EB-5593-92A02274B234}"/>
              </a:ext>
            </a:extLst>
          </p:cNvPr>
          <p:cNvCxnSpPr/>
          <p:nvPr userDrawn="1"/>
        </p:nvCxnSpPr>
        <p:spPr>
          <a:xfrm>
            <a:off x="0" y="771181"/>
            <a:ext cx="12192000" cy="0"/>
          </a:xfrm>
          <a:prstGeom prst="line">
            <a:avLst/>
          </a:prstGeom>
          <a:ln w="12700">
            <a:solidFill>
              <a:srgbClr val="7A54F0"/>
            </a:solidFill>
          </a:ln>
        </p:spPr>
        <p:style>
          <a:lnRef idx="1">
            <a:schemeClr val="accent1"/>
          </a:lnRef>
          <a:fillRef idx="0">
            <a:schemeClr val="accent1"/>
          </a:fillRef>
          <a:effectRef idx="0">
            <a:schemeClr val="accent1"/>
          </a:effectRef>
          <a:fontRef idx="minor">
            <a:schemeClr val="tx1"/>
          </a:fontRef>
        </p:style>
      </p:cxnSp>
      <p:pic>
        <p:nvPicPr>
          <p:cNvPr id="11" name="Picture 10" descr="A purple triangle with a black background&#10;&#10;AI-generated content may be incorrect.">
            <a:extLst>
              <a:ext uri="{FF2B5EF4-FFF2-40B4-BE49-F238E27FC236}">
                <a16:creationId xmlns:a16="http://schemas.microsoft.com/office/drawing/2014/main" id="{68511756-3AC8-B78B-A061-E1ACAC1CDEA6}"/>
              </a:ext>
            </a:extLst>
          </p:cNvPr>
          <p:cNvPicPr>
            <a:picLocks noChangeAspect="1"/>
          </p:cNvPicPr>
          <p:nvPr userDrawn="1"/>
        </p:nvPicPr>
        <p:blipFill>
          <a:blip r:embed="rId19" cstate="hqprint">
            <a:extLst>
              <a:ext uri="{28A0092B-C50C-407E-A947-70E740481C1C}">
                <a14:useLocalDpi xmlns:a14="http://schemas.microsoft.com/office/drawing/2010/main"/>
              </a:ext>
            </a:extLst>
          </a:blip>
          <a:stretch>
            <a:fillRect/>
          </a:stretch>
        </p:blipFill>
        <p:spPr>
          <a:xfrm>
            <a:off x="11284640" y="190094"/>
            <a:ext cx="400132" cy="444086"/>
          </a:xfrm>
          <a:prstGeom prst="rect">
            <a:avLst/>
          </a:prstGeom>
        </p:spPr>
      </p:pic>
    </p:spTree>
    <p:extLst>
      <p:ext uri="{BB962C8B-B14F-4D97-AF65-F5344CB8AC3E}">
        <p14:creationId xmlns:p14="http://schemas.microsoft.com/office/powerpoint/2010/main" val="1071066575"/>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7" r:id="rId3"/>
    <p:sldLayoutId id="2147483662" r:id="rId4"/>
    <p:sldLayoutId id="2147483666" r:id="rId5"/>
    <p:sldLayoutId id="2147483661" r:id="rId6"/>
    <p:sldLayoutId id="2147483660" r:id="rId7"/>
    <p:sldLayoutId id="2147483664" r:id="rId8"/>
    <p:sldLayoutId id="2147483665" r:id="rId9"/>
    <p:sldLayoutId id="2147483668" r:id="rId10"/>
    <p:sldLayoutId id="2147483663" r:id="rId11"/>
    <p:sldLayoutId id="2147483667" r:id="rId12"/>
    <p:sldLayoutId id="2147483659" r:id="rId13"/>
    <p:sldLayoutId id="2147483658" r:id="rId14"/>
    <p:sldLayoutId id="2147483650" r:id="rId15"/>
    <p:sldLayoutId id="2147483654" r:id="rId16"/>
    <p:sldLayoutId id="2147483655" r:id="rId17"/>
  </p:sldLayoutIdLst>
  <p:txStyles>
    <p:titleStyle>
      <a:lvl1pPr algn="l" defTabSz="914400" rtl="0" eaLnBrk="1" latinLnBrk="0" hangingPunct="1">
        <a:spcBef>
          <a:spcPct val="0"/>
        </a:spcBef>
        <a:buNone/>
        <a:defRPr sz="2400" b="1" kern="1200" spc="-50" baseline="0">
          <a:solidFill>
            <a:srgbClr val="7A54F0"/>
          </a:solidFill>
          <a:latin typeface="+mn-lt"/>
          <a:ea typeface="+mj-ea"/>
          <a:cs typeface="Objektiv Mk1 Thin" panose="020B0302020204020203" pitchFamily="34" charset="0"/>
        </a:defRPr>
      </a:lvl1pPr>
    </p:titleStyle>
    <p:bodyStyle>
      <a:lvl1pPr marL="0" indent="0" algn="l" defTabSz="914400" rtl="0" eaLnBrk="1" latinLnBrk="0" hangingPunct="1">
        <a:lnSpc>
          <a:spcPts val="2200"/>
        </a:lnSpc>
        <a:spcBef>
          <a:spcPts val="0"/>
        </a:spcBef>
        <a:spcAft>
          <a:spcPts val="1400"/>
        </a:spcAft>
        <a:buFont typeface="Arial" pitchFamily="34" charset="0"/>
        <a:buNone/>
        <a:defRPr sz="1800" b="1" kern="1200" spc="-30" baseline="0">
          <a:solidFill>
            <a:schemeClr val="tx1"/>
          </a:solidFill>
          <a:latin typeface="+mn-lt"/>
          <a:ea typeface="+mn-ea"/>
          <a:cs typeface="+mn-cs"/>
        </a:defRPr>
      </a:lvl1pPr>
      <a:lvl2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2pPr>
      <a:lvl3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3pPr>
      <a:lvl4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4pPr>
      <a:lvl5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8.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9.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 Id="rId5" Type="http://schemas.openxmlformats.org/officeDocument/2006/relationships/image" Target="../media/image23.jpeg"/><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hyperlink" Target="weareaspect.com" TargetMode="Externa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2752" y="2650932"/>
            <a:ext cx="7436865" cy="811654"/>
          </a:xfrm>
        </p:spPr>
        <p:txBody>
          <a:bodyPr/>
          <a:lstStyle/>
          <a:p>
            <a:r>
              <a:rPr lang="en-GB" dirty="0"/>
              <a:t>Aspect slide guide</a:t>
            </a:r>
          </a:p>
        </p:txBody>
      </p:sp>
      <p:sp>
        <p:nvSpPr>
          <p:cNvPr id="3" name="Subtitle 2"/>
          <p:cNvSpPr>
            <a:spLocks noGrp="1"/>
          </p:cNvSpPr>
          <p:nvPr>
            <p:ph type="subTitle" idx="1"/>
          </p:nvPr>
        </p:nvSpPr>
        <p:spPr>
          <a:xfrm>
            <a:off x="1161418" y="3656517"/>
            <a:ext cx="7443963" cy="438782"/>
          </a:xfrm>
        </p:spPr>
        <p:txBody>
          <a:bodyPr/>
          <a:lstStyle/>
          <a:p>
            <a:r>
              <a:rPr lang="en-GB" dirty="0"/>
              <a:t>A quick guide to using the new Aspect brand</a:t>
            </a:r>
          </a:p>
        </p:txBody>
      </p:sp>
      <p:sp>
        <p:nvSpPr>
          <p:cNvPr id="6" name="Text Placeholder 5">
            <a:extLst>
              <a:ext uri="{FF2B5EF4-FFF2-40B4-BE49-F238E27FC236}">
                <a16:creationId xmlns:a16="http://schemas.microsoft.com/office/drawing/2014/main" id="{EE679C88-6C0F-CD5C-C612-F7DAA57A45EB}"/>
              </a:ext>
            </a:extLst>
          </p:cNvPr>
          <p:cNvSpPr>
            <a:spLocks noGrp="1"/>
          </p:cNvSpPr>
          <p:nvPr>
            <p:ph type="body" sz="quarter" idx="13"/>
          </p:nvPr>
        </p:nvSpPr>
        <p:spPr/>
        <p:txBody>
          <a:bodyPr/>
          <a:lstStyle/>
          <a:p>
            <a:r>
              <a:rPr lang="en-GB" dirty="0"/>
              <a:t>V1: May 2025</a:t>
            </a:r>
          </a:p>
        </p:txBody>
      </p:sp>
    </p:spTree>
    <p:extLst>
      <p:ext uri="{BB962C8B-B14F-4D97-AF65-F5344CB8AC3E}">
        <p14:creationId xmlns:p14="http://schemas.microsoft.com/office/powerpoint/2010/main" val="1772792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B479AB-8D9D-F2EB-906B-9155A4667700}"/>
              </a:ext>
            </a:extLst>
          </p:cNvPr>
          <p:cNvSpPr>
            <a:spLocks noGrp="1"/>
          </p:cNvSpPr>
          <p:nvPr>
            <p:ph type="body" sz="quarter" idx="13"/>
          </p:nvPr>
        </p:nvSpPr>
        <p:spPr/>
        <p:txBody>
          <a:bodyPr/>
          <a:lstStyle/>
          <a:p>
            <a:r>
              <a:rPr lang="en-GB" dirty="0"/>
              <a:t>Agenda</a:t>
            </a:r>
          </a:p>
        </p:txBody>
      </p:sp>
      <p:graphicFrame>
        <p:nvGraphicFramePr>
          <p:cNvPr id="4" name="Table 3">
            <a:extLst>
              <a:ext uri="{FF2B5EF4-FFF2-40B4-BE49-F238E27FC236}">
                <a16:creationId xmlns:a16="http://schemas.microsoft.com/office/drawing/2014/main" id="{B87152B4-01DC-CF2E-3A2D-D5C8373291EB}"/>
              </a:ext>
            </a:extLst>
          </p:cNvPr>
          <p:cNvGraphicFramePr>
            <a:graphicFrameLocks noGrp="1"/>
          </p:cNvGraphicFramePr>
          <p:nvPr>
            <p:extLst>
              <p:ext uri="{D42A27DB-BD31-4B8C-83A1-F6EECF244321}">
                <p14:modId xmlns:p14="http://schemas.microsoft.com/office/powerpoint/2010/main" val="1090136174"/>
              </p:ext>
            </p:extLst>
          </p:nvPr>
        </p:nvGraphicFramePr>
        <p:xfrm>
          <a:off x="1007744" y="2138712"/>
          <a:ext cx="9911712" cy="2800080"/>
        </p:xfrm>
        <a:graphic>
          <a:graphicData uri="http://schemas.openxmlformats.org/drawingml/2006/table">
            <a:tbl>
              <a:tblPr firstRow="1" bandRow="1">
                <a:tableStyleId>{5C22544A-7EE6-4342-B048-85BDC9FD1C3A}</a:tableStyleId>
              </a:tblPr>
              <a:tblGrid>
                <a:gridCol w="866776">
                  <a:extLst>
                    <a:ext uri="{9D8B030D-6E8A-4147-A177-3AD203B41FA5}">
                      <a16:colId xmlns:a16="http://schemas.microsoft.com/office/drawing/2014/main" val="2536758469"/>
                    </a:ext>
                  </a:extLst>
                </a:gridCol>
                <a:gridCol w="3838198">
                  <a:extLst>
                    <a:ext uri="{9D8B030D-6E8A-4147-A177-3AD203B41FA5}">
                      <a16:colId xmlns:a16="http://schemas.microsoft.com/office/drawing/2014/main" val="1718509889"/>
                    </a:ext>
                  </a:extLst>
                </a:gridCol>
                <a:gridCol w="555913">
                  <a:extLst>
                    <a:ext uri="{9D8B030D-6E8A-4147-A177-3AD203B41FA5}">
                      <a16:colId xmlns:a16="http://schemas.microsoft.com/office/drawing/2014/main" val="2073408508"/>
                    </a:ext>
                  </a:extLst>
                </a:gridCol>
                <a:gridCol w="885692">
                  <a:extLst>
                    <a:ext uri="{9D8B030D-6E8A-4147-A177-3AD203B41FA5}">
                      <a16:colId xmlns:a16="http://schemas.microsoft.com/office/drawing/2014/main" val="823980774"/>
                    </a:ext>
                  </a:extLst>
                </a:gridCol>
                <a:gridCol w="3765133">
                  <a:extLst>
                    <a:ext uri="{9D8B030D-6E8A-4147-A177-3AD203B41FA5}">
                      <a16:colId xmlns:a16="http://schemas.microsoft.com/office/drawing/2014/main" val="875027135"/>
                    </a:ext>
                  </a:extLst>
                </a:gridCol>
              </a:tblGrid>
              <a:tr h="511201">
                <a:tc>
                  <a:txBody>
                    <a:bodyPr/>
                    <a:lstStyle/>
                    <a:p>
                      <a:r>
                        <a:rPr lang="en-GB" sz="3600" b="0" spc="-100" baseline="0" dirty="0">
                          <a:solidFill>
                            <a:schemeClr val="tx2"/>
                          </a:solidFill>
                          <a:latin typeface="Objektiv Mk1 Thin" panose="020B0302020204020203" pitchFamily="34" charset="0"/>
                          <a:cs typeface="Objektiv Mk1 Thin" panose="020B0302020204020203" pitchFamily="34" charset="0"/>
                        </a:rPr>
                        <a:t>01.</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About Aspect</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pc="-30" baseline="0" dirty="0"/>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b="0" spc="-100" baseline="0" dirty="0">
                          <a:solidFill>
                            <a:schemeClr val="tx2"/>
                          </a:solidFill>
                          <a:latin typeface="Objektiv Mk1 Thin" panose="020B0302020204020203" pitchFamily="34" charset="0"/>
                          <a:cs typeface="Objektiv Mk1 Thin" panose="020B0302020204020203" pitchFamily="34" charset="0"/>
                        </a:rPr>
                        <a:t>05.</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Our team</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44105551"/>
                  </a:ext>
                </a:extLst>
              </a:tr>
              <a:tr h="720000">
                <a:tc>
                  <a:txBody>
                    <a:bodyPr/>
                    <a:lstStyle/>
                    <a:p>
                      <a:r>
                        <a:rPr lang="en-GB" sz="3600" spc="-100" baseline="0" dirty="0">
                          <a:solidFill>
                            <a:schemeClr val="tx2"/>
                          </a:solidFill>
                          <a:latin typeface="Objektiv Mk1 Thin" panose="020B0302020204020203" pitchFamily="34" charset="0"/>
                          <a:cs typeface="Objektiv Mk1 Thin" panose="020B0302020204020203" pitchFamily="34" charset="0"/>
                        </a:rPr>
                        <a:t>02.</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Your brief</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pc="-30" baseline="0" dirty="0"/>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spc="-100" baseline="0" dirty="0">
                          <a:solidFill>
                            <a:schemeClr val="tx2"/>
                          </a:solidFill>
                          <a:latin typeface="Objektiv Mk1 Thin" panose="020B0302020204020203" pitchFamily="34" charset="0"/>
                          <a:cs typeface="Objektiv Mk1 Thin" panose="020B0302020204020203" pitchFamily="34" charset="0"/>
                        </a:rPr>
                        <a:t>06.</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Timeline and fees</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94347500"/>
                  </a:ext>
                </a:extLst>
              </a:tr>
              <a:tr h="720000">
                <a:tc>
                  <a:txBody>
                    <a:bodyPr/>
                    <a:lstStyle/>
                    <a:p>
                      <a:r>
                        <a:rPr lang="en-GB" sz="3600" spc="-100" baseline="0" dirty="0">
                          <a:solidFill>
                            <a:schemeClr val="tx2"/>
                          </a:solidFill>
                          <a:latin typeface="Objektiv Mk1 Thin" panose="020B0302020204020203" pitchFamily="34" charset="0"/>
                          <a:cs typeface="Objektiv Mk1 Thin" panose="020B0302020204020203" pitchFamily="34" charset="0"/>
                        </a:rPr>
                        <a:t>03.</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Our solution</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pc="-30" baseline="0" dirty="0"/>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spc="-100" baseline="0" dirty="0">
                          <a:solidFill>
                            <a:schemeClr val="tx2"/>
                          </a:solidFill>
                          <a:latin typeface="Objektiv Mk1 Thin" panose="020B0302020204020203" pitchFamily="34" charset="0"/>
                          <a:cs typeface="Objektiv Mk1 Thin" panose="020B0302020204020203" pitchFamily="34" charset="0"/>
                        </a:rPr>
                        <a:t>07.</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Next steps</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0935938"/>
                  </a:ext>
                </a:extLst>
              </a:tr>
              <a:tr h="720000">
                <a:tc>
                  <a:txBody>
                    <a:bodyPr/>
                    <a:lstStyle/>
                    <a:p>
                      <a:r>
                        <a:rPr lang="en-GB" sz="3600" spc="-100" baseline="0" dirty="0">
                          <a:solidFill>
                            <a:schemeClr val="tx2"/>
                          </a:solidFill>
                          <a:latin typeface="Objektiv Mk1 Thin" panose="020B0302020204020203" pitchFamily="34" charset="0"/>
                          <a:cs typeface="Objektiv Mk1 Thin" panose="020B0302020204020203" pitchFamily="34" charset="0"/>
                        </a:rPr>
                        <a:t>04.</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How we’ll do it</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pc="-30" baseline="0" dirty="0"/>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spc="-100" baseline="0" dirty="0">
                          <a:solidFill>
                            <a:schemeClr val="tx2"/>
                          </a:solidFill>
                          <a:latin typeface="Objektiv Mk1 Thin" panose="020B0302020204020203" pitchFamily="34" charset="0"/>
                          <a:cs typeface="Objektiv Mk1 Thin" panose="020B0302020204020203" pitchFamily="34" charset="0"/>
                        </a:rPr>
                        <a:t>08.</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1" spc="-30" baseline="0" dirty="0">
                          <a:solidFill>
                            <a:schemeClr val="bg1"/>
                          </a:solidFill>
                        </a:rPr>
                        <a:t>Case studies</a:t>
                      </a:r>
                    </a:p>
                  </a:txBody>
                  <a:tcPr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03163532"/>
                  </a:ext>
                </a:extLst>
              </a:tr>
            </a:tbl>
          </a:graphicData>
        </a:graphic>
      </p:graphicFrame>
    </p:spTree>
    <p:extLst>
      <p:ext uri="{BB962C8B-B14F-4D97-AF65-F5344CB8AC3E}">
        <p14:creationId xmlns:p14="http://schemas.microsoft.com/office/powerpoint/2010/main" val="1953837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6497378-1B92-0E38-E827-F2F3D8C8C575}"/>
              </a:ext>
            </a:extLst>
          </p:cNvPr>
          <p:cNvSpPr>
            <a:spLocks noGrp="1"/>
          </p:cNvSpPr>
          <p:nvPr>
            <p:ph type="body" sz="quarter" idx="10"/>
          </p:nvPr>
        </p:nvSpPr>
        <p:spPr/>
        <p:txBody>
          <a:bodyPr/>
          <a:lstStyle/>
          <a:p>
            <a:r>
              <a:rPr lang="en-GB" spc="-70" dirty="0"/>
              <a:t>About Aspect</a:t>
            </a:r>
          </a:p>
          <a:p>
            <a:pPr lvl="1"/>
            <a:r>
              <a:rPr lang="en-GB" dirty="0"/>
              <a:t>Who we are and how we think</a:t>
            </a:r>
          </a:p>
        </p:txBody>
      </p:sp>
    </p:spTree>
    <p:extLst>
      <p:ext uri="{BB962C8B-B14F-4D97-AF65-F5344CB8AC3E}">
        <p14:creationId xmlns:p14="http://schemas.microsoft.com/office/powerpoint/2010/main" val="326305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AA080-ED1A-B3AE-5AD9-D68F7A8FD0B3}"/>
              </a:ext>
            </a:extLst>
          </p:cNvPr>
          <p:cNvSpPr>
            <a:spLocks noGrp="1"/>
          </p:cNvSpPr>
          <p:nvPr>
            <p:ph type="title"/>
          </p:nvPr>
        </p:nvSpPr>
        <p:spPr>
          <a:xfrm>
            <a:off x="1150102" y="1602580"/>
            <a:ext cx="9060697" cy="740569"/>
          </a:xfrm>
        </p:spPr>
        <p:txBody>
          <a:bodyPr/>
          <a:lstStyle/>
          <a:p>
            <a:r>
              <a:rPr lang="en-GB" dirty="0"/>
              <a:t>We’re an expert team of highly experienced strategic communication, marketing and external affairs professionals.</a:t>
            </a:r>
          </a:p>
        </p:txBody>
      </p:sp>
      <p:sp>
        <p:nvSpPr>
          <p:cNvPr id="3" name="Text Placeholder 2">
            <a:extLst>
              <a:ext uri="{FF2B5EF4-FFF2-40B4-BE49-F238E27FC236}">
                <a16:creationId xmlns:a16="http://schemas.microsoft.com/office/drawing/2014/main" id="{D0CA7E5B-B2FA-62CE-1F32-B36CD96F7833}"/>
              </a:ext>
            </a:extLst>
          </p:cNvPr>
          <p:cNvSpPr>
            <a:spLocks noGrp="1"/>
          </p:cNvSpPr>
          <p:nvPr>
            <p:ph type="body" sz="quarter" idx="13"/>
          </p:nvPr>
        </p:nvSpPr>
        <p:spPr>
          <a:xfrm>
            <a:off x="504079" y="390755"/>
            <a:ext cx="2299791" cy="179368"/>
          </a:xfrm>
        </p:spPr>
        <p:txBody>
          <a:bodyPr/>
          <a:lstStyle/>
          <a:p>
            <a:r>
              <a:rPr lang="en-GB" dirty="0"/>
              <a:t>About Aspect</a:t>
            </a:r>
          </a:p>
        </p:txBody>
      </p:sp>
      <p:sp>
        <p:nvSpPr>
          <p:cNvPr id="4" name="Text Placeholder 3">
            <a:extLst>
              <a:ext uri="{FF2B5EF4-FFF2-40B4-BE49-F238E27FC236}">
                <a16:creationId xmlns:a16="http://schemas.microsoft.com/office/drawing/2014/main" id="{5E13FD32-792D-36FC-9147-6D05FC53E72B}"/>
              </a:ext>
            </a:extLst>
          </p:cNvPr>
          <p:cNvSpPr>
            <a:spLocks noGrp="1"/>
          </p:cNvSpPr>
          <p:nvPr>
            <p:ph type="body" sz="quarter" idx="14"/>
          </p:nvPr>
        </p:nvSpPr>
        <p:spPr>
          <a:xfrm>
            <a:off x="1141259" y="3140174"/>
            <a:ext cx="2725891" cy="2527202"/>
          </a:xfrm>
        </p:spPr>
        <p:txBody>
          <a:bodyPr/>
          <a:lstStyle/>
          <a:p>
            <a:r>
              <a:rPr lang="en-GB" dirty="0"/>
              <a:t>We’re immersed in the energy sector</a:t>
            </a:r>
          </a:p>
          <a:p>
            <a:pPr lvl="1"/>
            <a:r>
              <a:rPr lang="en-GB" dirty="0"/>
              <a:t>We’re passionate about supporting energy companies communicate their role in </a:t>
            </a:r>
            <a:br>
              <a:rPr lang="en-GB" dirty="0"/>
            </a:br>
            <a:r>
              <a:rPr lang="en-GB" dirty="0"/>
              <a:t>the energy transition. We have a broad commercial and technical understanding </a:t>
            </a:r>
            <a:br>
              <a:rPr lang="en-GB" dirty="0"/>
            </a:br>
            <a:r>
              <a:rPr lang="en-GB" dirty="0"/>
              <a:t>of the sector. We have a track record of delivering impactful media campaigns, supported by dynamic content, for clients including operators, technology companies and publicly-funded organisations. </a:t>
            </a:r>
          </a:p>
          <a:p>
            <a:pPr lvl="1"/>
            <a:endParaRPr lang="en-GB" dirty="0"/>
          </a:p>
        </p:txBody>
      </p:sp>
      <p:sp>
        <p:nvSpPr>
          <p:cNvPr id="5" name="Text Placeholder 4">
            <a:extLst>
              <a:ext uri="{FF2B5EF4-FFF2-40B4-BE49-F238E27FC236}">
                <a16:creationId xmlns:a16="http://schemas.microsoft.com/office/drawing/2014/main" id="{2D2F6A9E-D01B-F62F-5601-28E2651B1953}"/>
              </a:ext>
            </a:extLst>
          </p:cNvPr>
          <p:cNvSpPr>
            <a:spLocks noGrp="1"/>
          </p:cNvSpPr>
          <p:nvPr>
            <p:ph type="body" sz="quarter" idx="15"/>
          </p:nvPr>
        </p:nvSpPr>
        <p:spPr>
          <a:xfrm>
            <a:off x="4722659" y="3130649"/>
            <a:ext cx="2687791" cy="2584352"/>
          </a:xfrm>
        </p:spPr>
        <p:txBody>
          <a:bodyPr/>
          <a:lstStyle/>
          <a:p>
            <a:r>
              <a:rPr lang="en-GB" dirty="0"/>
              <a:t>We’re connected across the industry</a:t>
            </a:r>
          </a:p>
          <a:p>
            <a:pPr lvl="1"/>
            <a:r>
              <a:rPr lang="en-GB" dirty="0"/>
              <a:t>We’ve worked with senior members of your team, including Sian Lloyd Rees. We’ll use our relationships to help you engage your employees, the stakeholders and the media in Aker Solutions’ goal to be recognised as a partner in sustainable energy solutions. We understand the UKCS energy landscape, and work with the OGA, Scottish and UK Government and OGTC.</a:t>
            </a:r>
          </a:p>
        </p:txBody>
      </p:sp>
      <p:sp>
        <p:nvSpPr>
          <p:cNvPr id="6" name="Text Placeholder 5">
            <a:extLst>
              <a:ext uri="{FF2B5EF4-FFF2-40B4-BE49-F238E27FC236}">
                <a16:creationId xmlns:a16="http://schemas.microsoft.com/office/drawing/2014/main" id="{9D7D4988-4CAC-2185-9D34-D4739ED5E18E}"/>
              </a:ext>
            </a:extLst>
          </p:cNvPr>
          <p:cNvSpPr>
            <a:spLocks noGrp="1"/>
          </p:cNvSpPr>
          <p:nvPr>
            <p:ph type="body" sz="quarter" idx="16"/>
          </p:nvPr>
        </p:nvSpPr>
        <p:spPr>
          <a:xfrm>
            <a:off x="8313584" y="3121124"/>
            <a:ext cx="2840191" cy="2584352"/>
          </a:xfrm>
        </p:spPr>
        <p:txBody>
          <a:bodyPr/>
          <a:lstStyle/>
          <a:p>
            <a:r>
              <a:rPr lang="en-GB" dirty="0"/>
              <a:t>We’re strategic communication experts</a:t>
            </a:r>
          </a:p>
          <a:p>
            <a:pPr lvl="1"/>
            <a:r>
              <a:rPr lang="en-GB" dirty="0"/>
              <a:t>We’re journalists who’ve covered the biggest stories. Film makers who’ve won global </a:t>
            </a:r>
            <a:br>
              <a:rPr lang="en-GB" dirty="0"/>
            </a:br>
            <a:r>
              <a:rPr lang="en-GB" dirty="0"/>
              <a:t>hearts, minds and awards. Political thinkers who’ve worked at the heart of government. Campaign experts and writers who’ve brought brand narratives to life internationally. Digital gurus who’ve delivered online impact and success. And experts in corporate affairs responsible for global reputations.</a:t>
            </a:r>
          </a:p>
        </p:txBody>
      </p:sp>
    </p:spTree>
    <p:extLst>
      <p:ext uri="{BB962C8B-B14F-4D97-AF65-F5344CB8AC3E}">
        <p14:creationId xmlns:p14="http://schemas.microsoft.com/office/powerpoint/2010/main" val="677200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49744-2BB6-0F7F-7C5E-2197EA55BBF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0C6181F6-1542-6B72-E0C3-30DC317FCE9F}"/>
              </a:ext>
            </a:extLst>
          </p:cNvPr>
          <p:cNvSpPr>
            <a:spLocks noGrp="1"/>
          </p:cNvSpPr>
          <p:nvPr>
            <p:ph type="body" sz="quarter" idx="10"/>
          </p:nvPr>
        </p:nvSpPr>
        <p:spPr/>
        <p:txBody>
          <a:bodyPr/>
          <a:lstStyle/>
          <a:p>
            <a:r>
              <a:rPr lang="en-GB" spc="-70" dirty="0"/>
              <a:t>Your brief</a:t>
            </a:r>
          </a:p>
          <a:p>
            <a:pPr lvl="1"/>
            <a:r>
              <a:rPr lang="en-GB" dirty="0"/>
              <a:t>What we’ve heard from you</a:t>
            </a:r>
          </a:p>
        </p:txBody>
      </p:sp>
    </p:spTree>
    <p:extLst>
      <p:ext uri="{BB962C8B-B14F-4D97-AF65-F5344CB8AC3E}">
        <p14:creationId xmlns:p14="http://schemas.microsoft.com/office/powerpoint/2010/main" val="1268675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34FF3-9EE3-0465-7D77-F94BBF8A6EF3}"/>
              </a:ext>
            </a:extLst>
          </p:cNvPr>
          <p:cNvSpPr>
            <a:spLocks noGrp="1"/>
          </p:cNvSpPr>
          <p:nvPr>
            <p:ph type="title"/>
          </p:nvPr>
        </p:nvSpPr>
        <p:spPr/>
        <p:txBody>
          <a:bodyPr/>
          <a:lstStyle/>
          <a:p>
            <a:r>
              <a:rPr lang="en-GB" dirty="0"/>
              <a:t>Your objectives</a:t>
            </a:r>
          </a:p>
        </p:txBody>
      </p:sp>
      <p:sp>
        <p:nvSpPr>
          <p:cNvPr id="3" name="Content Placeholder 2">
            <a:extLst>
              <a:ext uri="{FF2B5EF4-FFF2-40B4-BE49-F238E27FC236}">
                <a16:creationId xmlns:a16="http://schemas.microsoft.com/office/drawing/2014/main" id="{F3A2A535-F830-8CCB-054F-36D6A5239218}"/>
              </a:ext>
            </a:extLst>
          </p:cNvPr>
          <p:cNvSpPr>
            <a:spLocks noGrp="1"/>
          </p:cNvSpPr>
          <p:nvPr>
            <p:ph idx="1"/>
          </p:nvPr>
        </p:nvSpPr>
        <p:spPr/>
        <p:txBody>
          <a:bodyPr/>
          <a:lstStyle/>
          <a:p>
            <a:r>
              <a:rPr lang="en-GB" dirty="0"/>
              <a:t>Ambition</a:t>
            </a:r>
          </a:p>
          <a:p>
            <a:pPr lvl="1">
              <a:lnSpc>
                <a:spcPts val="1400"/>
              </a:lnSpc>
            </a:pPr>
            <a:r>
              <a:rPr lang="en-GB" dirty="0"/>
              <a:t>Support and promote the development of a data-driven culture across TotalEnergies UK</a:t>
            </a:r>
          </a:p>
        </p:txBody>
      </p:sp>
      <p:sp>
        <p:nvSpPr>
          <p:cNvPr id="4" name="Text Placeholder 3">
            <a:extLst>
              <a:ext uri="{FF2B5EF4-FFF2-40B4-BE49-F238E27FC236}">
                <a16:creationId xmlns:a16="http://schemas.microsoft.com/office/drawing/2014/main" id="{2BC4ABA4-784B-3AFC-5E80-CE3544ED89F0}"/>
              </a:ext>
            </a:extLst>
          </p:cNvPr>
          <p:cNvSpPr>
            <a:spLocks noGrp="1"/>
          </p:cNvSpPr>
          <p:nvPr>
            <p:ph type="body" sz="quarter" idx="13"/>
          </p:nvPr>
        </p:nvSpPr>
        <p:spPr/>
        <p:txBody>
          <a:bodyPr/>
          <a:lstStyle/>
          <a:p>
            <a:r>
              <a:rPr lang="en-GB" dirty="0"/>
              <a:t>Your brief</a:t>
            </a:r>
          </a:p>
        </p:txBody>
      </p:sp>
      <p:cxnSp>
        <p:nvCxnSpPr>
          <p:cNvPr id="8" name="Straight Connector 7">
            <a:extLst>
              <a:ext uri="{FF2B5EF4-FFF2-40B4-BE49-F238E27FC236}">
                <a16:creationId xmlns:a16="http://schemas.microsoft.com/office/drawing/2014/main" id="{16A68A60-15D9-EA42-C026-3A4390E0BBB5}"/>
              </a:ext>
            </a:extLst>
          </p:cNvPr>
          <p:cNvCxnSpPr/>
          <p:nvPr/>
        </p:nvCxnSpPr>
        <p:spPr>
          <a:xfrm>
            <a:off x="1178805" y="3569465"/>
            <a:ext cx="4417764"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Content Placeholder 2">
            <a:extLst>
              <a:ext uri="{FF2B5EF4-FFF2-40B4-BE49-F238E27FC236}">
                <a16:creationId xmlns:a16="http://schemas.microsoft.com/office/drawing/2014/main" id="{F1BE9C2A-308D-5D7F-4157-6A24A92D8EAA}"/>
              </a:ext>
            </a:extLst>
          </p:cNvPr>
          <p:cNvSpPr txBox="1">
            <a:spLocks/>
          </p:cNvSpPr>
          <p:nvPr/>
        </p:nvSpPr>
        <p:spPr>
          <a:xfrm>
            <a:off x="1145931" y="3754448"/>
            <a:ext cx="4322884" cy="710032"/>
          </a:xfrm>
          <a:prstGeom prst="rect">
            <a:avLst/>
          </a:prstGeom>
        </p:spPr>
        <p:txBody>
          <a:bodyPr vert="horz" lIns="0" tIns="0" rIns="0" bIns="0" rtlCol="0">
            <a:noAutofit/>
          </a:bodyPr>
          <a:lstStyle>
            <a:lvl1pPr marL="0" indent="0" algn="l" defTabSz="914400" rtl="0" eaLnBrk="1" latinLnBrk="0" hangingPunct="1">
              <a:lnSpc>
                <a:spcPts val="1800"/>
              </a:lnSpc>
              <a:spcBef>
                <a:spcPts val="0"/>
              </a:spcBef>
              <a:spcAft>
                <a:spcPts val="700"/>
              </a:spcAft>
              <a:buFont typeface="Arial" pitchFamily="34" charset="0"/>
              <a:buNone/>
              <a:defRPr sz="1500" b="1" kern="1200" spc="-30" baseline="0">
                <a:solidFill>
                  <a:schemeClr val="tx1"/>
                </a:solidFill>
                <a:latin typeface="+mn-lt"/>
                <a:ea typeface="+mn-ea"/>
                <a:cs typeface="+mn-cs"/>
              </a:defRPr>
            </a:lvl1pPr>
            <a:lvl2pPr marL="0" indent="0" algn="l" defTabSz="914400" rtl="0" eaLnBrk="1" latinLnBrk="0" hangingPunct="1">
              <a:lnSpc>
                <a:spcPts val="1400"/>
              </a:lnSpc>
              <a:spcBef>
                <a:spcPts val="0"/>
              </a:spcBef>
              <a:buFont typeface="Arial" pitchFamily="34" charset="0"/>
              <a:buNone/>
              <a:defRPr sz="1000" kern="1200" spc="-30" baseline="0">
                <a:solidFill>
                  <a:schemeClr val="tx1"/>
                </a:solidFill>
                <a:latin typeface="+mn-lt"/>
                <a:ea typeface="+mn-ea"/>
                <a:cs typeface="+mn-cs"/>
              </a:defRPr>
            </a:lvl2pPr>
            <a:lvl3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3pPr>
            <a:lvl4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4pPr>
            <a:lvl5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Awareness</a:t>
            </a:r>
          </a:p>
          <a:p>
            <a:pPr lvl="1"/>
            <a:r>
              <a:rPr lang="en-GB" dirty="0"/>
              <a:t>Demystify technology and explain how the TDI programme is delivering business aims</a:t>
            </a:r>
          </a:p>
        </p:txBody>
      </p:sp>
      <p:cxnSp>
        <p:nvCxnSpPr>
          <p:cNvPr id="10" name="Straight Connector 9">
            <a:extLst>
              <a:ext uri="{FF2B5EF4-FFF2-40B4-BE49-F238E27FC236}">
                <a16:creationId xmlns:a16="http://schemas.microsoft.com/office/drawing/2014/main" id="{D50D086B-1D43-8E2B-B6DC-98D5FB610C26}"/>
              </a:ext>
            </a:extLst>
          </p:cNvPr>
          <p:cNvCxnSpPr/>
          <p:nvPr/>
        </p:nvCxnSpPr>
        <p:spPr>
          <a:xfrm>
            <a:off x="1178805" y="4560983"/>
            <a:ext cx="4417764"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BD3ACA3D-79D8-3F88-BF79-D9FC4EB025D3}"/>
              </a:ext>
            </a:extLst>
          </p:cNvPr>
          <p:cNvSpPr txBox="1">
            <a:spLocks/>
          </p:cNvSpPr>
          <p:nvPr/>
        </p:nvSpPr>
        <p:spPr>
          <a:xfrm>
            <a:off x="1145931" y="4756983"/>
            <a:ext cx="4322884" cy="710032"/>
          </a:xfrm>
          <a:prstGeom prst="rect">
            <a:avLst/>
          </a:prstGeom>
        </p:spPr>
        <p:txBody>
          <a:bodyPr vert="horz" lIns="0" tIns="0" rIns="0" bIns="0" rtlCol="0">
            <a:noAutofit/>
          </a:bodyPr>
          <a:lstStyle>
            <a:lvl1pPr marL="0" indent="0" algn="l" defTabSz="914400" rtl="0" eaLnBrk="1" latinLnBrk="0" hangingPunct="1">
              <a:lnSpc>
                <a:spcPts val="1800"/>
              </a:lnSpc>
              <a:spcBef>
                <a:spcPts val="0"/>
              </a:spcBef>
              <a:spcAft>
                <a:spcPts val="700"/>
              </a:spcAft>
              <a:buFont typeface="Arial" pitchFamily="34" charset="0"/>
              <a:buNone/>
              <a:defRPr sz="1500" b="1" kern="1200" spc="-30" baseline="0">
                <a:solidFill>
                  <a:schemeClr val="tx1"/>
                </a:solidFill>
                <a:latin typeface="+mn-lt"/>
                <a:ea typeface="+mn-ea"/>
                <a:cs typeface="+mn-cs"/>
              </a:defRPr>
            </a:lvl1pPr>
            <a:lvl2pPr marL="0" indent="0" algn="l" defTabSz="914400" rtl="0" eaLnBrk="1" latinLnBrk="0" hangingPunct="1">
              <a:lnSpc>
                <a:spcPts val="1400"/>
              </a:lnSpc>
              <a:spcBef>
                <a:spcPts val="0"/>
              </a:spcBef>
              <a:buFont typeface="Arial" pitchFamily="34" charset="0"/>
              <a:buNone/>
              <a:defRPr sz="1000" kern="1200" spc="-30" baseline="0">
                <a:solidFill>
                  <a:schemeClr val="tx1"/>
                </a:solidFill>
                <a:latin typeface="+mn-lt"/>
                <a:ea typeface="+mn-ea"/>
                <a:cs typeface="+mn-cs"/>
              </a:defRPr>
            </a:lvl2pPr>
            <a:lvl3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3pPr>
            <a:lvl4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4pPr>
            <a:lvl5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Advocacy</a:t>
            </a:r>
          </a:p>
          <a:p>
            <a:pPr lvl="1"/>
            <a:r>
              <a:rPr lang="en-GB" dirty="0"/>
              <a:t>Create advocacy by informing, exciting and inspiring employees and industry partners</a:t>
            </a:r>
          </a:p>
        </p:txBody>
      </p:sp>
      <p:sp>
        <p:nvSpPr>
          <p:cNvPr id="13" name="Content Placeholder 2">
            <a:extLst>
              <a:ext uri="{FF2B5EF4-FFF2-40B4-BE49-F238E27FC236}">
                <a16:creationId xmlns:a16="http://schemas.microsoft.com/office/drawing/2014/main" id="{E7B4C3A3-07C6-BC1B-10B2-5319F033F393}"/>
              </a:ext>
            </a:extLst>
          </p:cNvPr>
          <p:cNvSpPr txBox="1">
            <a:spLocks/>
          </p:cNvSpPr>
          <p:nvPr/>
        </p:nvSpPr>
        <p:spPr>
          <a:xfrm>
            <a:off x="6400977" y="2762930"/>
            <a:ext cx="4322884" cy="710032"/>
          </a:xfrm>
          <a:prstGeom prst="rect">
            <a:avLst/>
          </a:prstGeom>
        </p:spPr>
        <p:txBody>
          <a:bodyPr vert="horz" lIns="0" tIns="0" rIns="0" bIns="0" rtlCol="0">
            <a:noAutofit/>
          </a:bodyPr>
          <a:lstStyle>
            <a:lvl1pPr marL="0" indent="0" algn="l" defTabSz="914400" rtl="0" eaLnBrk="1" latinLnBrk="0" hangingPunct="1">
              <a:lnSpc>
                <a:spcPts val="1800"/>
              </a:lnSpc>
              <a:spcBef>
                <a:spcPts val="0"/>
              </a:spcBef>
              <a:spcAft>
                <a:spcPts val="700"/>
              </a:spcAft>
              <a:buFont typeface="Arial" pitchFamily="34" charset="0"/>
              <a:buNone/>
              <a:defRPr sz="1500" b="1" kern="1200" spc="-30" baseline="0">
                <a:solidFill>
                  <a:schemeClr val="tx1"/>
                </a:solidFill>
                <a:latin typeface="+mn-lt"/>
                <a:ea typeface="+mn-ea"/>
                <a:cs typeface="+mn-cs"/>
              </a:defRPr>
            </a:lvl1pPr>
            <a:lvl2pPr marL="0" indent="0" algn="l" defTabSz="914400" rtl="0" eaLnBrk="1" latinLnBrk="0" hangingPunct="1">
              <a:lnSpc>
                <a:spcPts val="1400"/>
              </a:lnSpc>
              <a:spcBef>
                <a:spcPts val="0"/>
              </a:spcBef>
              <a:buFont typeface="Arial" pitchFamily="34" charset="0"/>
              <a:buNone/>
              <a:defRPr sz="1000" kern="1200" spc="-30" baseline="0">
                <a:solidFill>
                  <a:schemeClr val="tx1"/>
                </a:solidFill>
                <a:latin typeface="+mn-lt"/>
                <a:ea typeface="+mn-ea"/>
                <a:cs typeface="+mn-cs"/>
              </a:defRPr>
            </a:lvl2pPr>
            <a:lvl3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3pPr>
            <a:lvl4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4pPr>
            <a:lvl5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Showcase</a:t>
            </a:r>
          </a:p>
          <a:p>
            <a:pPr lvl="1"/>
            <a:r>
              <a:rPr lang="en-GB" dirty="0"/>
              <a:t>Demonstrate the successful work undertaken so far to adopt data and technology</a:t>
            </a:r>
          </a:p>
        </p:txBody>
      </p:sp>
      <p:cxnSp>
        <p:nvCxnSpPr>
          <p:cNvPr id="14" name="Straight Connector 13">
            <a:extLst>
              <a:ext uri="{FF2B5EF4-FFF2-40B4-BE49-F238E27FC236}">
                <a16:creationId xmlns:a16="http://schemas.microsoft.com/office/drawing/2014/main" id="{94561208-B6AC-8661-4918-4F2DE2CA8136}"/>
              </a:ext>
            </a:extLst>
          </p:cNvPr>
          <p:cNvCxnSpPr/>
          <p:nvPr/>
        </p:nvCxnSpPr>
        <p:spPr>
          <a:xfrm>
            <a:off x="6433851" y="3569465"/>
            <a:ext cx="4417764"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 name="Content Placeholder 2">
            <a:extLst>
              <a:ext uri="{FF2B5EF4-FFF2-40B4-BE49-F238E27FC236}">
                <a16:creationId xmlns:a16="http://schemas.microsoft.com/office/drawing/2014/main" id="{A04685FD-24B5-4389-CBF6-7C9246169C40}"/>
              </a:ext>
            </a:extLst>
          </p:cNvPr>
          <p:cNvSpPr txBox="1">
            <a:spLocks/>
          </p:cNvSpPr>
          <p:nvPr/>
        </p:nvSpPr>
        <p:spPr>
          <a:xfrm>
            <a:off x="6400977" y="3754448"/>
            <a:ext cx="4322884" cy="710032"/>
          </a:xfrm>
          <a:prstGeom prst="rect">
            <a:avLst/>
          </a:prstGeom>
        </p:spPr>
        <p:txBody>
          <a:bodyPr vert="horz" lIns="0" tIns="0" rIns="0" bIns="0" rtlCol="0">
            <a:noAutofit/>
          </a:bodyPr>
          <a:lstStyle>
            <a:lvl1pPr marL="0" indent="0" algn="l" defTabSz="914400" rtl="0" eaLnBrk="1" latinLnBrk="0" hangingPunct="1">
              <a:lnSpc>
                <a:spcPts val="1800"/>
              </a:lnSpc>
              <a:spcBef>
                <a:spcPts val="0"/>
              </a:spcBef>
              <a:spcAft>
                <a:spcPts val="700"/>
              </a:spcAft>
              <a:buFont typeface="Arial" pitchFamily="34" charset="0"/>
              <a:buNone/>
              <a:defRPr sz="1500" b="1" kern="1200" spc="-30" baseline="0">
                <a:solidFill>
                  <a:schemeClr val="tx1"/>
                </a:solidFill>
                <a:latin typeface="+mn-lt"/>
                <a:ea typeface="+mn-ea"/>
                <a:cs typeface="+mn-cs"/>
              </a:defRPr>
            </a:lvl1pPr>
            <a:lvl2pPr marL="0" indent="0" algn="l" defTabSz="914400" rtl="0" eaLnBrk="1" latinLnBrk="0" hangingPunct="1">
              <a:lnSpc>
                <a:spcPts val="1400"/>
              </a:lnSpc>
              <a:spcBef>
                <a:spcPts val="0"/>
              </a:spcBef>
              <a:buFont typeface="Arial" pitchFamily="34" charset="0"/>
              <a:buNone/>
              <a:defRPr sz="1000" kern="1200" spc="-30" baseline="0">
                <a:solidFill>
                  <a:schemeClr val="tx1"/>
                </a:solidFill>
                <a:latin typeface="+mn-lt"/>
                <a:ea typeface="+mn-ea"/>
                <a:cs typeface="+mn-cs"/>
              </a:defRPr>
            </a:lvl2pPr>
            <a:lvl3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3pPr>
            <a:lvl4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4pPr>
            <a:lvl5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Transition</a:t>
            </a:r>
          </a:p>
          <a:p>
            <a:pPr lvl="1"/>
            <a:r>
              <a:rPr lang="en-GB" dirty="0"/>
              <a:t>Highlight how the TDI programme is contributing to the North Sea energy transition</a:t>
            </a:r>
          </a:p>
        </p:txBody>
      </p:sp>
      <p:cxnSp>
        <p:nvCxnSpPr>
          <p:cNvPr id="16" name="Straight Connector 15">
            <a:extLst>
              <a:ext uri="{FF2B5EF4-FFF2-40B4-BE49-F238E27FC236}">
                <a16:creationId xmlns:a16="http://schemas.microsoft.com/office/drawing/2014/main" id="{8040F9E8-4F72-15D1-2E89-E6C7622B332B}"/>
              </a:ext>
            </a:extLst>
          </p:cNvPr>
          <p:cNvCxnSpPr/>
          <p:nvPr/>
        </p:nvCxnSpPr>
        <p:spPr>
          <a:xfrm>
            <a:off x="6433851" y="4560983"/>
            <a:ext cx="4417764"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6A5D8FDF-1996-436B-3A46-BCAB4B80A08B}"/>
              </a:ext>
            </a:extLst>
          </p:cNvPr>
          <p:cNvSpPr txBox="1">
            <a:spLocks/>
          </p:cNvSpPr>
          <p:nvPr/>
        </p:nvSpPr>
        <p:spPr>
          <a:xfrm>
            <a:off x="6400977" y="4756983"/>
            <a:ext cx="4322884" cy="710032"/>
          </a:xfrm>
          <a:prstGeom prst="rect">
            <a:avLst/>
          </a:prstGeom>
        </p:spPr>
        <p:txBody>
          <a:bodyPr vert="horz" lIns="0" tIns="0" rIns="0" bIns="0" rtlCol="0">
            <a:noAutofit/>
          </a:bodyPr>
          <a:lstStyle>
            <a:lvl1pPr marL="0" indent="0" algn="l" defTabSz="914400" rtl="0" eaLnBrk="1" latinLnBrk="0" hangingPunct="1">
              <a:lnSpc>
                <a:spcPts val="1800"/>
              </a:lnSpc>
              <a:spcBef>
                <a:spcPts val="0"/>
              </a:spcBef>
              <a:spcAft>
                <a:spcPts val="700"/>
              </a:spcAft>
              <a:buFont typeface="Arial" pitchFamily="34" charset="0"/>
              <a:buNone/>
              <a:defRPr sz="1500" b="1" kern="1200" spc="-30" baseline="0">
                <a:solidFill>
                  <a:schemeClr val="tx1"/>
                </a:solidFill>
                <a:latin typeface="+mn-lt"/>
                <a:ea typeface="+mn-ea"/>
                <a:cs typeface="+mn-cs"/>
              </a:defRPr>
            </a:lvl1pPr>
            <a:lvl2pPr marL="0" indent="0" algn="l" defTabSz="914400" rtl="0" eaLnBrk="1" latinLnBrk="0" hangingPunct="1">
              <a:lnSpc>
                <a:spcPts val="1400"/>
              </a:lnSpc>
              <a:spcBef>
                <a:spcPts val="0"/>
              </a:spcBef>
              <a:buFont typeface="Arial" pitchFamily="34" charset="0"/>
              <a:buNone/>
              <a:defRPr sz="1000" kern="1200" spc="-30" baseline="0">
                <a:solidFill>
                  <a:schemeClr val="tx1"/>
                </a:solidFill>
                <a:latin typeface="+mn-lt"/>
                <a:ea typeface="+mn-ea"/>
                <a:cs typeface="+mn-cs"/>
              </a:defRPr>
            </a:lvl2pPr>
            <a:lvl3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3pPr>
            <a:lvl4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4pPr>
            <a:lvl5pPr marL="0" indent="0" algn="l" defTabSz="914400" rtl="0" eaLnBrk="1" latinLnBrk="0" hangingPunct="1">
              <a:spcBef>
                <a:spcPct val="20000"/>
              </a:spcBef>
              <a:buFont typeface="Arial" pitchFamily="34" charset="0"/>
              <a:buNone/>
              <a:defRPr sz="1000" kern="1200" spc="-3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Inspire</a:t>
            </a:r>
          </a:p>
          <a:p>
            <a:pPr lvl="1"/>
            <a:r>
              <a:rPr lang="en-GB" dirty="0"/>
              <a:t>Bring the story to life through compelling content that matches your ambition</a:t>
            </a:r>
          </a:p>
        </p:txBody>
      </p:sp>
    </p:spTree>
    <p:extLst>
      <p:ext uri="{BB962C8B-B14F-4D97-AF65-F5344CB8AC3E}">
        <p14:creationId xmlns:p14="http://schemas.microsoft.com/office/powerpoint/2010/main" val="1643188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3BC6A-E70F-8807-543E-F29AB94650C0}"/>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915CE592-1E04-03C6-FB56-75A3CEAEAE2D}"/>
              </a:ext>
            </a:extLst>
          </p:cNvPr>
          <p:cNvSpPr>
            <a:spLocks noGrp="1"/>
          </p:cNvSpPr>
          <p:nvPr>
            <p:ph type="body" sz="quarter" idx="10"/>
          </p:nvPr>
        </p:nvSpPr>
        <p:spPr/>
        <p:txBody>
          <a:bodyPr/>
          <a:lstStyle/>
          <a:p>
            <a:r>
              <a:rPr lang="en-GB" spc="-70" dirty="0"/>
              <a:t>Our solution</a:t>
            </a:r>
          </a:p>
          <a:p>
            <a:pPr lvl="1"/>
            <a:r>
              <a:rPr lang="en-GB" dirty="0"/>
              <a:t>What we recommend and why</a:t>
            </a:r>
          </a:p>
        </p:txBody>
      </p:sp>
    </p:spTree>
    <p:extLst>
      <p:ext uri="{BB962C8B-B14F-4D97-AF65-F5344CB8AC3E}">
        <p14:creationId xmlns:p14="http://schemas.microsoft.com/office/powerpoint/2010/main" val="654878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6B4AB-CCDD-34FD-D9F9-0FA3A4FC45A4}"/>
              </a:ext>
            </a:extLst>
          </p:cNvPr>
          <p:cNvSpPr>
            <a:spLocks noGrp="1"/>
          </p:cNvSpPr>
          <p:nvPr>
            <p:ph type="title"/>
          </p:nvPr>
        </p:nvSpPr>
        <p:spPr/>
        <p:txBody>
          <a:bodyPr/>
          <a:lstStyle/>
          <a:p>
            <a:r>
              <a:rPr lang="en-GB" dirty="0"/>
              <a:t>Recommended strategy</a:t>
            </a:r>
          </a:p>
        </p:txBody>
      </p:sp>
      <p:sp>
        <p:nvSpPr>
          <p:cNvPr id="3" name="Text Placeholder 2">
            <a:extLst>
              <a:ext uri="{FF2B5EF4-FFF2-40B4-BE49-F238E27FC236}">
                <a16:creationId xmlns:a16="http://schemas.microsoft.com/office/drawing/2014/main" id="{D17EC204-F8B7-E24B-B52B-31EF8EDD5CE9}"/>
              </a:ext>
            </a:extLst>
          </p:cNvPr>
          <p:cNvSpPr>
            <a:spLocks noGrp="1"/>
          </p:cNvSpPr>
          <p:nvPr>
            <p:ph type="body" sz="quarter" idx="13"/>
          </p:nvPr>
        </p:nvSpPr>
        <p:spPr/>
        <p:txBody>
          <a:bodyPr/>
          <a:lstStyle/>
          <a:p>
            <a:r>
              <a:rPr lang="en-GB" dirty="0"/>
              <a:t>Our solution</a:t>
            </a:r>
          </a:p>
        </p:txBody>
      </p:sp>
      <p:sp>
        <p:nvSpPr>
          <p:cNvPr id="4" name="Text Placeholder 3">
            <a:extLst>
              <a:ext uri="{FF2B5EF4-FFF2-40B4-BE49-F238E27FC236}">
                <a16:creationId xmlns:a16="http://schemas.microsoft.com/office/drawing/2014/main" id="{91134531-2055-A933-7437-8B6B159D091E}"/>
              </a:ext>
            </a:extLst>
          </p:cNvPr>
          <p:cNvSpPr>
            <a:spLocks noGrp="1"/>
          </p:cNvSpPr>
          <p:nvPr>
            <p:ph type="body" sz="quarter" idx="14"/>
          </p:nvPr>
        </p:nvSpPr>
        <p:spPr/>
        <p:txBody>
          <a:bodyPr rIns="324000"/>
          <a:lstStyle/>
          <a:p>
            <a:r>
              <a:rPr lang="en-GB" dirty="0"/>
              <a:t>Make the story real and relatable</a:t>
            </a:r>
          </a:p>
          <a:p>
            <a:pPr lvl="1"/>
            <a:r>
              <a:rPr lang="en-GB" dirty="0"/>
              <a:t>We’ll work with the TDI team, alongside your industry partners, to define a set of core messages and language/terminology which is easily understood by your employees and stakeholders.</a:t>
            </a:r>
          </a:p>
        </p:txBody>
      </p:sp>
      <p:sp>
        <p:nvSpPr>
          <p:cNvPr id="5" name="Text Placeholder 4">
            <a:extLst>
              <a:ext uri="{FF2B5EF4-FFF2-40B4-BE49-F238E27FC236}">
                <a16:creationId xmlns:a16="http://schemas.microsoft.com/office/drawing/2014/main" id="{CD78A20F-5A21-5A2E-7334-9BCA447616B1}"/>
              </a:ext>
            </a:extLst>
          </p:cNvPr>
          <p:cNvSpPr>
            <a:spLocks noGrp="1"/>
          </p:cNvSpPr>
          <p:nvPr>
            <p:ph type="body" sz="quarter" idx="15"/>
          </p:nvPr>
        </p:nvSpPr>
        <p:spPr/>
        <p:txBody>
          <a:bodyPr/>
          <a:lstStyle/>
          <a:p>
            <a:r>
              <a:rPr lang="en-GB" dirty="0"/>
              <a:t>Tell them AND </a:t>
            </a:r>
            <a:br>
              <a:rPr lang="en-GB" dirty="0"/>
            </a:br>
            <a:r>
              <a:rPr lang="en-GB" dirty="0"/>
              <a:t>show them</a:t>
            </a:r>
          </a:p>
          <a:p>
            <a:pPr lvl="1"/>
            <a:r>
              <a:rPr lang="en-GB" dirty="0"/>
              <a:t>We’ll bring your TDI programme to life through content grounded in reality - case studies of real-world examples, projects already in progress and profiles on who is involved, and how.</a:t>
            </a:r>
          </a:p>
        </p:txBody>
      </p:sp>
      <p:sp>
        <p:nvSpPr>
          <p:cNvPr id="6" name="Text Placeholder 5">
            <a:extLst>
              <a:ext uri="{FF2B5EF4-FFF2-40B4-BE49-F238E27FC236}">
                <a16:creationId xmlns:a16="http://schemas.microsoft.com/office/drawing/2014/main" id="{12CD4778-A134-0F83-A6CB-86167F137BE1}"/>
              </a:ext>
            </a:extLst>
          </p:cNvPr>
          <p:cNvSpPr>
            <a:spLocks noGrp="1"/>
          </p:cNvSpPr>
          <p:nvPr>
            <p:ph type="body" sz="quarter" idx="16"/>
          </p:nvPr>
        </p:nvSpPr>
        <p:spPr/>
        <p:txBody>
          <a:bodyPr/>
          <a:lstStyle/>
          <a:p>
            <a:r>
              <a:rPr lang="en-GB" dirty="0"/>
              <a:t>Give them something to do</a:t>
            </a:r>
          </a:p>
          <a:p>
            <a:pPr lvl="1"/>
            <a:r>
              <a:rPr lang="en-GB" dirty="0"/>
              <a:t>Promoting a data-driven culture is important but what we really want employees to ask is “how do I get involved?” It’s crucial we identify the call to action for every piece of content.</a:t>
            </a:r>
          </a:p>
        </p:txBody>
      </p:sp>
    </p:spTree>
    <p:extLst>
      <p:ext uri="{BB962C8B-B14F-4D97-AF65-F5344CB8AC3E}">
        <p14:creationId xmlns:p14="http://schemas.microsoft.com/office/powerpoint/2010/main" val="2341265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DEB62-9A07-C80A-4EDD-3AC7B639C3AA}"/>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66AD838B-35F6-AA01-2A16-101780FA1D35}"/>
              </a:ext>
            </a:extLst>
          </p:cNvPr>
          <p:cNvSpPr>
            <a:spLocks noGrp="1"/>
          </p:cNvSpPr>
          <p:nvPr>
            <p:ph type="body" sz="quarter" idx="10"/>
          </p:nvPr>
        </p:nvSpPr>
        <p:spPr/>
        <p:txBody>
          <a:bodyPr/>
          <a:lstStyle/>
          <a:p>
            <a:r>
              <a:rPr lang="en-GB" spc="-70" dirty="0"/>
              <a:t>How we’ll do it</a:t>
            </a:r>
          </a:p>
          <a:p>
            <a:pPr lvl="1"/>
            <a:r>
              <a:rPr lang="en-GB" dirty="0"/>
              <a:t>Our approach in practice</a:t>
            </a:r>
          </a:p>
        </p:txBody>
      </p:sp>
    </p:spTree>
    <p:extLst>
      <p:ext uri="{BB962C8B-B14F-4D97-AF65-F5344CB8AC3E}">
        <p14:creationId xmlns:p14="http://schemas.microsoft.com/office/powerpoint/2010/main" val="2676836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13C73-B6A5-072F-B529-449121C52B18}"/>
              </a:ext>
            </a:extLst>
          </p:cNvPr>
          <p:cNvSpPr>
            <a:spLocks noGrp="1"/>
          </p:cNvSpPr>
          <p:nvPr>
            <p:ph type="title"/>
          </p:nvPr>
        </p:nvSpPr>
        <p:spPr>
          <a:xfrm>
            <a:off x="1150103" y="1602581"/>
            <a:ext cx="6355597" cy="1226344"/>
          </a:xfrm>
        </p:spPr>
        <p:txBody>
          <a:bodyPr/>
          <a:lstStyle/>
          <a:p>
            <a:r>
              <a:rPr lang="en-GB" spc="-50" dirty="0"/>
              <a:t>Our three-stage methodology has proven to be highly effective in addressing even the most complex challenges.</a:t>
            </a:r>
          </a:p>
        </p:txBody>
      </p:sp>
      <p:sp>
        <p:nvSpPr>
          <p:cNvPr id="3" name="Text Placeholder 2">
            <a:extLst>
              <a:ext uri="{FF2B5EF4-FFF2-40B4-BE49-F238E27FC236}">
                <a16:creationId xmlns:a16="http://schemas.microsoft.com/office/drawing/2014/main" id="{B5163934-E707-AD54-FEA1-BE9A219D0A86}"/>
              </a:ext>
            </a:extLst>
          </p:cNvPr>
          <p:cNvSpPr>
            <a:spLocks noGrp="1"/>
          </p:cNvSpPr>
          <p:nvPr>
            <p:ph type="body" sz="quarter" idx="13"/>
          </p:nvPr>
        </p:nvSpPr>
        <p:spPr/>
        <p:txBody>
          <a:bodyPr/>
          <a:lstStyle/>
          <a:p>
            <a:r>
              <a:rPr lang="en-GB" dirty="0"/>
              <a:t>How we’ll do it</a:t>
            </a:r>
          </a:p>
        </p:txBody>
      </p:sp>
      <p:sp>
        <p:nvSpPr>
          <p:cNvPr id="4" name="Text Placeholder 3">
            <a:extLst>
              <a:ext uri="{FF2B5EF4-FFF2-40B4-BE49-F238E27FC236}">
                <a16:creationId xmlns:a16="http://schemas.microsoft.com/office/drawing/2014/main" id="{99F5DFF0-498B-D504-4D14-A5BB7D46214D}"/>
              </a:ext>
            </a:extLst>
          </p:cNvPr>
          <p:cNvSpPr>
            <a:spLocks noGrp="1"/>
          </p:cNvSpPr>
          <p:nvPr>
            <p:ph type="body" sz="quarter" idx="14"/>
          </p:nvPr>
        </p:nvSpPr>
        <p:spPr/>
        <p:txBody>
          <a:bodyPr tIns="360000" rIns="288000"/>
          <a:lstStyle/>
          <a:p>
            <a:r>
              <a:rPr lang="en-GB" dirty="0"/>
              <a:t>Insight</a:t>
            </a:r>
          </a:p>
          <a:p>
            <a:pPr lvl="1"/>
            <a:r>
              <a:rPr lang="en-GB" dirty="0"/>
              <a:t>We use evidence and experience to understand challenges and opportunities.</a:t>
            </a:r>
          </a:p>
        </p:txBody>
      </p:sp>
      <p:sp>
        <p:nvSpPr>
          <p:cNvPr id="5" name="Text Placeholder 4">
            <a:extLst>
              <a:ext uri="{FF2B5EF4-FFF2-40B4-BE49-F238E27FC236}">
                <a16:creationId xmlns:a16="http://schemas.microsoft.com/office/drawing/2014/main" id="{ACE4EE69-03CB-AF9C-53B5-C98879AF2661}"/>
              </a:ext>
            </a:extLst>
          </p:cNvPr>
          <p:cNvSpPr>
            <a:spLocks noGrp="1"/>
          </p:cNvSpPr>
          <p:nvPr>
            <p:ph type="body" sz="quarter" idx="15"/>
          </p:nvPr>
        </p:nvSpPr>
        <p:spPr/>
        <p:txBody>
          <a:bodyPr rIns="288000"/>
          <a:lstStyle/>
          <a:p>
            <a:r>
              <a:rPr lang="en-GB" dirty="0"/>
              <a:t>Strategy</a:t>
            </a:r>
          </a:p>
          <a:p>
            <a:pPr lvl="1"/>
            <a:r>
              <a:rPr lang="en-GB" dirty="0"/>
              <a:t>We design purposeful strategies that create sustainable advantage.</a:t>
            </a:r>
          </a:p>
        </p:txBody>
      </p:sp>
      <p:sp>
        <p:nvSpPr>
          <p:cNvPr id="6" name="Text Placeholder 5">
            <a:extLst>
              <a:ext uri="{FF2B5EF4-FFF2-40B4-BE49-F238E27FC236}">
                <a16:creationId xmlns:a16="http://schemas.microsoft.com/office/drawing/2014/main" id="{0BBC862C-2F50-C488-77B0-91877D1C2F8E}"/>
              </a:ext>
            </a:extLst>
          </p:cNvPr>
          <p:cNvSpPr>
            <a:spLocks noGrp="1"/>
          </p:cNvSpPr>
          <p:nvPr>
            <p:ph type="body" sz="quarter" idx="16"/>
          </p:nvPr>
        </p:nvSpPr>
        <p:spPr/>
        <p:txBody>
          <a:bodyPr rIns="360000"/>
          <a:lstStyle/>
          <a:p>
            <a:r>
              <a:rPr lang="en-GB" dirty="0"/>
              <a:t>Impact</a:t>
            </a:r>
          </a:p>
          <a:p>
            <a:pPr lvl="1"/>
            <a:r>
              <a:rPr lang="en-GB" dirty="0"/>
              <a:t>We turn strategy into action that delivers measurable results.</a:t>
            </a:r>
          </a:p>
        </p:txBody>
      </p:sp>
      <p:pic>
        <p:nvPicPr>
          <p:cNvPr id="10" name="Picture 9" descr="A diagram of impact strategy&#10;&#10;AI-generated content may be incorrect.">
            <a:extLst>
              <a:ext uri="{FF2B5EF4-FFF2-40B4-BE49-F238E27FC236}">
                <a16:creationId xmlns:a16="http://schemas.microsoft.com/office/drawing/2014/main" id="{989F12EF-53EA-E65E-DEC8-06845C0DF09E}"/>
              </a:ext>
            </a:extLst>
          </p:cNvPr>
          <p:cNvPicPr>
            <a:picLocks noChangeAspect="1"/>
          </p:cNvPicPr>
          <p:nvPr/>
        </p:nvPicPr>
        <p:blipFill>
          <a:blip r:embed="rId2"/>
          <a:stretch>
            <a:fillRect/>
          </a:stretch>
        </p:blipFill>
        <p:spPr>
          <a:xfrm>
            <a:off x="8262937" y="2843212"/>
            <a:ext cx="2805113" cy="2805113"/>
          </a:xfrm>
          <a:prstGeom prst="rect">
            <a:avLst/>
          </a:prstGeom>
        </p:spPr>
      </p:pic>
    </p:spTree>
    <p:extLst>
      <p:ext uri="{BB962C8B-B14F-4D97-AF65-F5344CB8AC3E}">
        <p14:creationId xmlns:p14="http://schemas.microsoft.com/office/powerpoint/2010/main" val="218464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DA4FE-0329-D5F6-4A22-2061DD5F47C3}"/>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22C01A6E-C049-4F37-7F53-C2C7B779862E}"/>
              </a:ext>
            </a:extLst>
          </p:cNvPr>
          <p:cNvSpPr>
            <a:spLocks noGrp="1"/>
          </p:cNvSpPr>
          <p:nvPr>
            <p:ph type="body" sz="quarter" idx="10"/>
          </p:nvPr>
        </p:nvSpPr>
        <p:spPr/>
        <p:txBody>
          <a:bodyPr/>
          <a:lstStyle/>
          <a:p>
            <a:r>
              <a:rPr lang="en-GB" spc="-70" dirty="0"/>
              <a:t>Our team</a:t>
            </a:r>
          </a:p>
          <a:p>
            <a:pPr lvl="1"/>
            <a:r>
              <a:rPr lang="en-GB" dirty="0"/>
              <a:t>The people who’ll bring your project to life</a:t>
            </a:r>
          </a:p>
        </p:txBody>
      </p:sp>
    </p:spTree>
    <p:extLst>
      <p:ext uri="{BB962C8B-B14F-4D97-AF65-F5344CB8AC3E}">
        <p14:creationId xmlns:p14="http://schemas.microsoft.com/office/powerpoint/2010/main" val="4207845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9A6-B4AF-918F-8857-C6E3D170C46A}"/>
              </a:ext>
            </a:extLst>
          </p:cNvPr>
          <p:cNvSpPr>
            <a:spLocks noGrp="1"/>
          </p:cNvSpPr>
          <p:nvPr>
            <p:ph type="title"/>
          </p:nvPr>
        </p:nvSpPr>
        <p:spPr/>
        <p:txBody>
          <a:bodyPr/>
          <a:lstStyle/>
          <a:p>
            <a:r>
              <a:rPr lang="en-GB" dirty="0"/>
              <a:t>The core project team is bolstered and supported by our in-</a:t>
            </a:r>
            <a:br>
              <a:rPr lang="en-GB" dirty="0"/>
            </a:br>
            <a:r>
              <a:rPr lang="en-GB" dirty="0"/>
              <a:t>house team and network of global specialists in communication, marketing, public affairs and stakeholder engagement.</a:t>
            </a:r>
          </a:p>
        </p:txBody>
      </p:sp>
      <p:sp>
        <p:nvSpPr>
          <p:cNvPr id="3" name="Text Placeholder 2">
            <a:extLst>
              <a:ext uri="{FF2B5EF4-FFF2-40B4-BE49-F238E27FC236}">
                <a16:creationId xmlns:a16="http://schemas.microsoft.com/office/drawing/2014/main" id="{E38DDABF-468E-928E-43F2-5A6945779796}"/>
              </a:ext>
            </a:extLst>
          </p:cNvPr>
          <p:cNvSpPr>
            <a:spLocks noGrp="1"/>
          </p:cNvSpPr>
          <p:nvPr>
            <p:ph type="body" sz="quarter" idx="13"/>
          </p:nvPr>
        </p:nvSpPr>
        <p:spPr/>
        <p:txBody>
          <a:bodyPr/>
          <a:lstStyle/>
          <a:p>
            <a:r>
              <a:rPr lang="en-GB" dirty="0"/>
              <a:t>Our team</a:t>
            </a:r>
          </a:p>
        </p:txBody>
      </p:sp>
      <p:sp>
        <p:nvSpPr>
          <p:cNvPr id="4" name="Text Placeholder 3">
            <a:extLst>
              <a:ext uri="{FF2B5EF4-FFF2-40B4-BE49-F238E27FC236}">
                <a16:creationId xmlns:a16="http://schemas.microsoft.com/office/drawing/2014/main" id="{57CAB1F4-9289-5058-A187-AA9D31492390}"/>
              </a:ext>
            </a:extLst>
          </p:cNvPr>
          <p:cNvSpPr>
            <a:spLocks noGrp="1"/>
          </p:cNvSpPr>
          <p:nvPr>
            <p:ph type="body" sz="quarter" idx="14"/>
          </p:nvPr>
        </p:nvSpPr>
        <p:spPr/>
        <p:txBody>
          <a:bodyPr/>
          <a:lstStyle/>
          <a:p>
            <a:r>
              <a:rPr lang="en-GB" dirty="0"/>
              <a:t>A trusted advisor to energy leaders, Andrew brings a track record in corporate affairs, with experience spanning Centrica to Gatwick. He founded Aspect to deliver bold, strategic communications that drive change, build trust and unlock opportunity. He helps clients navigate complexity, inspire confidence and lead with impact.</a:t>
            </a:r>
          </a:p>
        </p:txBody>
      </p:sp>
      <p:sp>
        <p:nvSpPr>
          <p:cNvPr id="5" name="Text Placeholder 4">
            <a:extLst>
              <a:ext uri="{FF2B5EF4-FFF2-40B4-BE49-F238E27FC236}">
                <a16:creationId xmlns:a16="http://schemas.microsoft.com/office/drawing/2014/main" id="{D03DCC92-7F85-A5AA-F22B-300D1DA0380F}"/>
              </a:ext>
            </a:extLst>
          </p:cNvPr>
          <p:cNvSpPr>
            <a:spLocks noGrp="1"/>
          </p:cNvSpPr>
          <p:nvPr>
            <p:ph type="body" sz="quarter" idx="15"/>
          </p:nvPr>
        </p:nvSpPr>
        <p:spPr/>
        <p:txBody>
          <a:bodyPr/>
          <a:lstStyle/>
          <a:p>
            <a:r>
              <a:rPr lang="en-GB" dirty="0"/>
              <a:t>Andrew McCallum</a:t>
            </a:r>
          </a:p>
          <a:p>
            <a:pPr lvl="1"/>
            <a:r>
              <a:rPr lang="en-GB" dirty="0"/>
              <a:t>Founder &amp; CEO</a:t>
            </a:r>
          </a:p>
        </p:txBody>
      </p:sp>
      <p:pic>
        <p:nvPicPr>
          <p:cNvPr id="18" name="Picture Placeholder 17" descr="A person with a beard and glasses&#10;&#10;AI-generated content may be incorrect.">
            <a:extLst>
              <a:ext uri="{FF2B5EF4-FFF2-40B4-BE49-F238E27FC236}">
                <a16:creationId xmlns:a16="http://schemas.microsoft.com/office/drawing/2014/main" id="{4A4DD23F-1488-D975-00E0-69A9C26A3ACA}"/>
              </a:ext>
            </a:extLst>
          </p:cNvPr>
          <p:cNvPicPr>
            <a:picLocks noGrp="1" noChangeAspect="1"/>
          </p:cNvPicPr>
          <p:nvPr>
            <p:ph type="pic" sz="quarter" idx="16"/>
          </p:nvPr>
        </p:nvPicPr>
        <p:blipFill>
          <a:blip r:embed="rId2" cstate="hqprint">
            <a:extLst>
              <a:ext uri="{28A0092B-C50C-407E-A947-70E740481C1C}">
                <a14:useLocalDpi xmlns:a14="http://schemas.microsoft.com/office/drawing/2010/main"/>
              </a:ext>
            </a:extLst>
          </a:blip>
          <a:srcRect/>
          <a:stretch>
            <a:fillRect/>
          </a:stretch>
        </p:blipFill>
        <p:spPr/>
      </p:pic>
      <p:sp>
        <p:nvSpPr>
          <p:cNvPr id="7" name="Text Placeholder 6">
            <a:extLst>
              <a:ext uri="{FF2B5EF4-FFF2-40B4-BE49-F238E27FC236}">
                <a16:creationId xmlns:a16="http://schemas.microsoft.com/office/drawing/2014/main" id="{2B2FCDF1-FFEA-0425-241D-FA70081F7392}"/>
              </a:ext>
            </a:extLst>
          </p:cNvPr>
          <p:cNvSpPr>
            <a:spLocks noGrp="1"/>
          </p:cNvSpPr>
          <p:nvPr>
            <p:ph type="body" sz="quarter" idx="17"/>
          </p:nvPr>
        </p:nvSpPr>
        <p:spPr/>
        <p:txBody>
          <a:bodyPr/>
          <a:lstStyle/>
          <a:p>
            <a:r>
              <a:rPr lang="en-GB" dirty="0"/>
              <a:t>Jenny leads marketing strategy at Aspect, helping energy and decarbonisation clients grow through clear, compelling brand and campaign work. With agency and in-house experience, she brings sharp strategic thinking, deep sector insight and a focus on commercial impact</a:t>
            </a:r>
          </a:p>
        </p:txBody>
      </p:sp>
      <p:sp>
        <p:nvSpPr>
          <p:cNvPr id="8" name="Text Placeholder 7">
            <a:extLst>
              <a:ext uri="{FF2B5EF4-FFF2-40B4-BE49-F238E27FC236}">
                <a16:creationId xmlns:a16="http://schemas.microsoft.com/office/drawing/2014/main" id="{FF124B5E-A5BE-EBDD-DA05-2F5F3B79FBC2}"/>
              </a:ext>
            </a:extLst>
          </p:cNvPr>
          <p:cNvSpPr>
            <a:spLocks noGrp="1"/>
          </p:cNvSpPr>
          <p:nvPr>
            <p:ph type="body" sz="quarter" idx="18"/>
          </p:nvPr>
        </p:nvSpPr>
        <p:spPr/>
        <p:txBody>
          <a:bodyPr/>
          <a:lstStyle/>
          <a:p>
            <a:r>
              <a:rPr lang="en-GB" dirty="0"/>
              <a:t>Jenny Adams</a:t>
            </a:r>
          </a:p>
          <a:p>
            <a:pPr lvl="1"/>
            <a:r>
              <a:rPr lang="en-GB" dirty="0"/>
              <a:t>Marketing Director</a:t>
            </a:r>
          </a:p>
        </p:txBody>
      </p:sp>
      <p:pic>
        <p:nvPicPr>
          <p:cNvPr id="16" name="Picture Placeholder 15" descr="A person with long hair wearing a black shirt&#10;&#10;AI-generated content may be incorrect.">
            <a:extLst>
              <a:ext uri="{FF2B5EF4-FFF2-40B4-BE49-F238E27FC236}">
                <a16:creationId xmlns:a16="http://schemas.microsoft.com/office/drawing/2014/main" id="{4288ABFE-DFEC-F525-B484-541A21740C21}"/>
              </a:ext>
            </a:extLst>
          </p:cNvPr>
          <p:cNvPicPr>
            <a:picLocks noGrp="1" noChangeAspect="1"/>
          </p:cNvPicPr>
          <p:nvPr>
            <p:ph type="pic" sz="quarter" idx="19"/>
          </p:nvPr>
        </p:nvPicPr>
        <p:blipFill>
          <a:blip r:embed="rId3" cstate="hqprint">
            <a:extLst>
              <a:ext uri="{28A0092B-C50C-407E-A947-70E740481C1C}">
                <a14:useLocalDpi xmlns:a14="http://schemas.microsoft.com/office/drawing/2010/main"/>
              </a:ext>
            </a:extLst>
          </a:blip>
          <a:srcRect/>
          <a:stretch>
            <a:fillRect/>
          </a:stretch>
        </p:blipFill>
        <p:spPr/>
      </p:pic>
      <p:sp>
        <p:nvSpPr>
          <p:cNvPr id="10" name="Text Placeholder 9">
            <a:extLst>
              <a:ext uri="{FF2B5EF4-FFF2-40B4-BE49-F238E27FC236}">
                <a16:creationId xmlns:a16="http://schemas.microsoft.com/office/drawing/2014/main" id="{6524FC86-8278-8298-BA7E-80FE136932CC}"/>
              </a:ext>
            </a:extLst>
          </p:cNvPr>
          <p:cNvSpPr>
            <a:spLocks noGrp="1"/>
          </p:cNvSpPr>
          <p:nvPr>
            <p:ph type="body" sz="quarter" idx="20"/>
          </p:nvPr>
        </p:nvSpPr>
        <p:spPr/>
        <p:txBody>
          <a:bodyPr/>
          <a:lstStyle/>
          <a:p>
            <a:r>
              <a:rPr lang="en-GB" dirty="0"/>
              <a:t>Ewan leads digital strategy at Aspect, delivering high-impact platforms that drive engagement and growth. With 18+ years’ experience and over 200 projects delivered, he blends technical depth with commercial focus to create digital solutions that align brand, UX and business goals.</a:t>
            </a:r>
          </a:p>
        </p:txBody>
      </p:sp>
      <p:sp>
        <p:nvSpPr>
          <p:cNvPr id="11" name="Text Placeholder 10">
            <a:extLst>
              <a:ext uri="{FF2B5EF4-FFF2-40B4-BE49-F238E27FC236}">
                <a16:creationId xmlns:a16="http://schemas.microsoft.com/office/drawing/2014/main" id="{4C58793F-156B-CCC7-E60C-615A04932BCD}"/>
              </a:ext>
            </a:extLst>
          </p:cNvPr>
          <p:cNvSpPr>
            <a:spLocks noGrp="1"/>
          </p:cNvSpPr>
          <p:nvPr>
            <p:ph type="body" sz="quarter" idx="21"/>
          </p:nvPr>
        </p:nvSpPr>
        <p:spPr/>
        <p:txBody>
          <a:bodyPr/>
          <a:lstStyle/>
          <a:p>
            <a:r>
              <a:rPr lang="en-GB" dirty="0"/>
              <a:t>Ewan Duthie</a:t>
            </a:r>
          </a:p>
          <a:p>
            <a:pPr lvl="1"/>
            <a:r>
              <a:rPr lang="en-GB" dirty="0"/>
              <a:t>Digital Director</a:t>
            </a:r>
          </a:p>
        </p:txBody>
      </p:sp>
      <p:pic>
        <p:nvPicPr>
          <p:cNvPr id="14" name="Picture Placeholder 13" descr="A person smiling at the camera&#10;&#10;AI-generated content may be incorrect.">
            <a:extLst>
              <a:ext uri="{FF2B5EF4-FFF2-40B4-BE49-F238E27FC236}">
                <a16:creationId xmlns:a16="http://schemas.microsoft.com/office/drawing/2014/main" id="{69339CB6-6066-7309-7CC0-E92A89AFDE87}"/>
              </a:ext>
            </a:extLst>
          </p:cNvPr>
          <p:cNvPicPr>
            <a:picLocks noGrp="1" noChangeAspect="1"/>
          </p:cNvPicPr>
          <p:nvPr>
            <p:ph type="pic" sz="quarter" idx="22"/>
          </p:nvPr>
        </p:nvPicPr>
        <p:blipFill>
          <a:blip r:embed="rId4"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670434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0BFA6D1-3FE0-2732-72AE-6AF3BBCEB294}"/>
              </a:ext>
            </a:extLst>
          </p:cNvPr>
          <p:cNvSpPr>
            <a:spLocks noGrp="1"/>
          </p:cNvSpPr>
          <p:nvPr>
            <p:ph type="body" sz="quarter" idx="13"/>
          </p:nvPr>
        </p:nvSpPr>
        <p:spPr/>
        <p:txBody>
          <a:bodyPr/>
          <a:lstStyle/>
          <a:p>
            <a:r>
              <a:rPr lang="en-GB" dirty="0"/>
              <a:t>Our team</a:t>
            </a:r>
          </a:p>
        </p:txBody>
      </p:sp>
      <p:sp>
        <p:nvSpPr>
          <p:cNvPr id="3" name="Text Placeholder 2">
            <a:extLst>
              <a:ext uri="{FF2B5EF4-FFF2-40B4-BE49-F238E27FC236}">
                <a16:creationId xmlns:a16="http://schemas.microsoft.com/office/drawing/2014/main" id="{36582157-5627-8442-88F9-9B02AFDC7C52}"/>
              </a:ext>
            </a:extLst>
          </p:cNvPr>
          <p:cNvSpPr>
            <a:spLocks noGrp="1"/>
          </p:cNvSpPr>
          <p:nvPr>
            <p:ph type="body" sz="quarter" idx="14"/>
          </p:nvPr>
        </p:nvSpPr>
        <p:spPr/>
        <p:txBody>
          <a:bodyPr/>
          <a:lstStyle/>
          <a:p>
            <a:pPr>
              <a:lnSpc>
                <a:spcPts val="1200"/>
              </a:lnSpc>
            </a:pPr>
            <a:r>
              <a:rPr lang="en-GB" dirty="0"/>
              <a:t>Leona leads Aspect’s Communication team, bringing 15+ years in offshore energy. With experience at Chevron and the North Sea Transition Authority, she delivers strategic, high-impact programmes that build reputation, manage complexity and drive growth.</a:t>
            </a:r>
          </a:p>
        </p:txBody>
      </p:sp>
      <p:sp>
        <p:nvSpPr>
          <p:cNvPr id="4" name="Text Placeholder 3">
            <a:extLst>
              <a:ext uri="{FF2B5EF4-FFF2-40B4-BE49-F238E27FC236}">
                <a16:creationId xmlns:a16="http://schemas.microsoft.com/office/drawing/2014/main" id="{46077EA9-AD40-7F32-520D-DF3F9EB581C2}"/>
              </a:ext>
            </a:extLst>
          </p:cNvPr>
          <p:cNvSpPr>
            <a:spLocks noGrp="1"/>
          </p:cNvSpPr>
          <p:nvPr>
            <p:ph type="body" sz="quarter" idx="15"/>
          </p:nvPr>
        </p:nvSpPr>
        <p:spPr>
          <a:xfrm>
            <a:off x="2092324" y="1748484"/>
            <a:ext cx="1967057" cy="400050"/>
          </a:xfrm>
        </p:spPr>
        <p:txBody>
          <a:bodyPr/>
          <a:lstStyle/>
          <a:p>
            <a:r>
              <a:rPr lang="en-GB" dirty="0"/>
              <a:t>Leona Minellas</a:t>
            </a:r>
          </a:p>
          <a:p>
            <a:pPr lvl="1"/>
            <a:r>
              <a:rPr lang="en-GB" dirty="0"/>
              <a:t>Communication Director</a:t>
            </a:r>
          </a:p>
        </p:txBody>
      </p:sp>
      <p:pic>
        <p:nvPicPr>
          <p:cNvPr id="22" name="Picture Placeholder 21" descr="A person smiling at camera&#10;&#10;AI-generated content may be incorrect.">
            <a:extLst>
              <a:ext uri="{FF2B5EF4-FFF2-40B4-BE49-F238E27FC236}">
                <a16:creationId xmlns:a16="http://schemas.microsoft.com/office/drawing/2014/main" id="{EFFCDB20-2393-A778-321C-4A3B363307E4}"/>
              </a:ext>
            </a:extLst>
          </p:cNvPr>
          <p:cNvPicPr>
            <a:picLocks noGrp="1" noChangeAspect="1"/>
          </p:cNvPicPr>
          <p:nvPr>
            <p:ph type="pic" sz="quarter" idx="16"/>
          </p:nvPr>
        </p:nvPicPr>
        <p:blipFill>
          <a:blip r:embed="rId2" cstate="hqprint">
            <a:extLst>
              <a:ext uri="{28A0092B-C50C-407E-A947-70E740481C1C}">
                <a14:useLocalDpi xmlns:a14="http://schemas.microsoft.com/office/drawing/2010/main"/>
              </a:ext>
            </a:extLst>
          </a:blip>
          <a:srcRect/>
          <a:stretch>
            <a:fillRect/>
          </a:stretch>
        </p:blipFill>
        <p:spPr/>
      </p:pic>
      <p:sp>
        <p:nvSpPr>
          <p:cNvPr id="6" name="Text Placeholder 5">
            <a:extLst>
              <a:ext uri="{FF2B5EF4-FFF2-40B4-BE49-F238E27FC236}">
                <a16:creationId xmlns:a16="http://schemas.microsoft.com/office/drawing/2014/main" id="{728D4DF2-4D9C-57C4-D866-9F33727C74E4}"/>
              </a:ext>
            </a:extLst>
          </p:cNvPr>
          <p:cNvSpPr>
            <a:spLocks noGrp="1"/>
          </p:cNvSpPr>
          <p:nvPr>
            <p:ph type="body" sz="quarter" idx="17"/>
          </p:nvPr>
        </p:nvSpPr>
        <p:spPr>
          <a:xfrm>
            <a:off x="4652531" y="2607321"/>
            <a:ext cx="2759652" cy="1105697"/>
          </a:xfrm>
        </p:spPr>
        <p:txBody>
          <a:bodyPr/>
          <a:lstStyle/>
          <a:p>
            <a:r>
              <a:rPr lang="en-GB" dirty="0"/>
              <a:t>Leanne brings 30+ years’ experience in journalism and corporate communications, helping clients craft clear, impactful narratives. At Aspect, she simplifies complexity and delivers strategies that build trust, manage risk and drive real business value.</a:t>
            </a:r>
          </a:p>
        </p:txBody>
      </p:sp>
      <p:sp>
        <p:nvSpPr>
          <p:cNvPr id="7" name="Text Placeholder 6">
            <a:extLst>
              <a:ext uri="{FF2B5EF4-FFF2-40B4-BE49-F238E27FC236}">
                <a16:creationId xmlns:a16="http://schemas.microsoft.com/office/drawing/2014/main" id="{55D543DF-A48D-87DB-461C-5E763D00034B}"/>
              </a:ext>
            </a:extLst>
          </p:cNvPr>
          <p:cNvSpPr>
            <a:spLocks noGrp="1"/>
          </p:cNvSpPr>
          <p:nvPr>
            <p:ph type="body" sz="quarter" idx="18"/>
          </p:nvPr>
        </p:nvSpPr>
        <p:spPr/>
        <p:txBody>
          <a:bodyPr/>
          <a:lstStyle/>
          <a:p>
            <a:r>
              <a:rPr lang="en-GB" dirty="0"/>
              <a:t>Leanne Carter</a:t>
            </a:r>
          </a:p>
          <a:p>
            <a:pPr lvl="1"/>
            <a:r>
              <a:rPr lang="en-GB" dirty="0"/>
              <a:t>Communication Lead</a:t>
            </a:r>
          </a:p>
        </p:txBody>
      </p:sp>
      <p:pic>
        <p:nvPicPr>
          <p:cNvPr id="26" name="Picture Placeholder 25" descr="A person in a pink jacket&#10;&#10;AI-generated content may be incorrect.">
            <a:extLst>
              <a:ext uri="{FF2B5EF4-FFF2-40B4-BE49-F238E27FC236}">
                <a16:creationId xmlns:a16="http://schemas.microsoft.com/office/drawing/2014/main" id="{5790BFE5-5073-8069-ABF3-480FE7FD2197}"/>
              </a:ext>
            </a:extLst>
          </p:cNvPr>
          <p:cNvPicPr>
            <a:picLocks noGrp="1" noChangeAspect="1"/>
          </p:cNvPicPr>
          <p:nvPr>
            <p:ph type="pic" sz="quarter" idx="19"/>
          </p:nvPr>
        </p:nvPicPr>
        <p:blipFill>
          <a:blip r:embed="rId3" cstate="hqprint">
            <a:extLst>
              <a:ext uri="{28A0092B-C50C-407E-A947-70E740481C1C}">
                <a14:useLocalDpi xmlns:a14="http://schemas.microsoft.com/office/drawing/2010/main"/>
              </a:ext>
            </a:extLst>
          </a:blip>
          <a:srcRect/>
          <a:stretch>
            <a:fillRect/>
          </a:stretch>
        </p:blipFill>
        <p:spPr/>
      </p:pic>
      <p:sp>
        <p:nvSpPr>
          <p:cNvPr id="9" name="Text Placeholder 8">
            <a:extLst>
              <a:ext uri="{FF2B5EF4-FFF2-40B4-BE49-F238E27FC236}">
                <a16:creationId xmlns:a16="http://schemas.microsoft.com/office/drawing/2014/main" id="{B0AAAA2A-7DAB-F184-5602-FA65A0329A39}"/>
              </a:ext>
            </a:extLst>
          </p:cNvPr>
          <p:cNvSpPr>
            <a:spLocks noGrp="1"/>
          </p:cNvSpPr>
          <p:nvPr>
            <p:ph type="body" sz="quarter" idx="20"/>
          </p:nvPr>
        </p:nvSpPr>
        <p:spPr/>
        <p:txBody>
          <a:bodyPr/>
          <a:lstStyle/>
          <a:p>
            <a:r>
              <a:rPr lang="en-GB" dirty="0"/>
              <a:t>Peter leads public affairs at Aspect, helping clients navigate political and policy landscapes to shape outcomes. With experience across sectors and a background at Indigo, he delivers transparent, outcome-driven strategies that build influence and advantage.</a:t>
            </a:r>
          </a:p>
        </p:txBody>
      </p:sp>
      <p:sp>
        <p:nvSpPr>
          <p:cNvPr id="10" name="Text Placeholder 9">
            <a:extLst>
              <a:ext uri="{FF2B5EF4-FFF2-40B4-BE49-F238E27FC236}">
                <a16:creationId xmlns:a16="http://schemas.microsoft.com/office/drawing/2014/main" id="{762DFEBC-EA07-B125-9542-8CBF4E9E86E3}"/>
              </a:ext>
            </a:extLst>
          </p:cNvPr>
          <p:cNvSpPr>
            <a:spLocks noGrp="1"/>
          </p:cNvSpPr>
          <p:nvPr>
            <p:ph type="body" sz="quarter" idx="21"/>
          </p:nvPr>
        </p:nvSpPr>
        <p:spPr>
          <a:xfrm>
            <a:off x="9088871" y="1748484"/>
            <a:ext cx="1953202" cy="400050"/>
          </a:xfrm>
        </p:spPr>
        <p:txBody>
          <a:bodyPr/>
          <a:lstStyle/>
          <a:p>
            <a:r>
              <a:rPr lang="en-GB" dirty="0"/>
              <a:t>Peter Smyth</a:t>
            </a:r>
          </a:p>
          <a:p>
            <a:pPr lvl="1"/>
            <a:r>
              <a:rPr lang="en-GB" dirty="0"/>
              <a:t>Public Affairs and Stakeholder Engagement Director</a:t>
            </a:r>
          </a:p>
        </p:txBody>
      </p:sp>
      <p:pic>
        <p:nvPicPr>
          <p:cNvPr id="30" name="Picture Placeholder 29" descr="A person smiling at the camera&#10;&#10;AI-generated content may be incorrect.">
            <a:extLst>
              <a:ext uri="{FF2B5EF4-FFF2-40B4-BE49-F238E27FC236}">
                <a16:creationId xmlns:a16="http://schemas.microsoft.com/office/drawing/2014/main" id="{8CC08723-7F88-0148-DDF5-341545F3622B}"/>
              </a:ext>
            </a:extLst>
          </p:cNvPr>
          <p:cNvPicPr>
            <a:picLocks noGrp="1" noChangeAspect="1"/>
          </p:cNvPicPr>
          <p:nvPr>
            <p:ph type="pic" sz="quarter" idx="22"/>
          </p:nvPr>
        </p:nvPicPr>
        <p:blipFill>
          <a:blip r:embed="rId4" cstate="hqprint">
            <a:extLst>
              <a:ext uri="{28A0092B-C50C-407E-A947-70E740481C1C}">
                <a14:useLocalDpi xmlns:a14="http://schemas.microsoft.com/office/drawing/2010/main"/>
              </a:ext>
            </a:extLst>
          </a:blip>
          <a:srcRect/>
          <a:stretch>
            <a:fillRect/>
          </a:stretch>
        </p:blipFill>
        <p:spPr/>
      </p:pic>
      <p:sp>
        <p:nvSpPr>
          <p:cNvPr id="12" name="Text Placeholder 11">
            <a:extLst>
              <a:ext uri="{FF2B5EF4-FFF2-40B4-BE49-F238E27FC236}">
                <a16:creationId xmlns:a16="http://schemas.microsoft.com/office/drawing/2014/main" id="{242C2B3A-9CED-C74D-67B2-2CEC66BE1337}"/>
              </a:ext>
            </a:extLst>
          </p:cNvPr>
          <p:cNvSpPr>
            <a:spLocks noGrp="1"/>
          </p:cNvSpPr>
          <p:nvPr>
            <p:ph type="body" sz="quarter" idx="23"/>
          </p:nvPr>
        </p:nvSpPr>
        <p:spPr>
          <a:xfrm>
            <a:off x="1133476" y="5184267"/>
            <a:ext cx="2856634" cy="1105697"/>
          </a:xfrm>
        </p:spPr>
        <p:txBody>
          <a:bodyPr/>
          <a:lstStyle/>
          <a:p>
            <a:r>
              <a:rPr lang="en-GB" dirty="0"/>
              <a:t>Gaby supports clients across energy, tech and infrastructure, delivering campaigns that build trust and influence. A first-class graduate, she leads elements of strategic projects spanning policy summits, thought leadership and targeted media strategies.</a:t>
            </a:r>
          </a:p>
        </p:txBody>
      </p:sp>
      <p:sp>
        <p:nvSpPr>
          <p:cNvPr id="13" name="Text Placeholder 12">
            <a:extLst>
              <a:ext uri="{FF2B5EF4-FFF2-40B4-BE49-F238E27FC236}">
                <a16:creationId xmlns:a16="http://schemas.microsoft.com/office/drawing/2014/main" id="{6DFC9E89-7A36-FF68-8023-2D5867549E8B}"/>
              </a:ext>
            </a:extLst>
          </p:cNvPr>
          <p:cNvSpPr>
            <a:spLocks noGrp="1"/>
          </p:cNvSpPr>
          <p:nvPr>
            <p:ph type="body" sz="quarter" idx="24"/>
          </p:nvPr>
        </p:nvSpPr>
        <p:spPr/>
        <p:txBody>
          <a:bodyPr/>
          <a:lstStyle/>
          <a:p>
            <a:r>
              <a:rPr lang="en-GB" dirty="0"/>
              <a:t>Gaby Beaton</a:t>
            </a:r>
          </a:p>
          <a:p>
            <a:pPr lvl="1"/>
            <a:r>
              <a:rPr lang="en-GB" dirty="0"/>
              <a:t>Communication Advisor</a:t>
            </a:r>
          </a:p>
        </p:txBody>
      </p:sp>
      <p:pic>
        <p:nvPicPr>
          <p:cNvPr id="24" name="Picture Placeholder 23" descr="A person with long brown hair&#10;&#10;AI-generated content may be incorrect.">
            <a:extLst>
              <a:ext uri="{FF2B5EF4-FFF2-40B4-BE49-F238E27FC236}">
                <a16:creationId xmlns:a16="http://schemas.microsoft.com/office/drawing/2014/main" id="{BF3FFF41-9C6F-F999-B5D0-8154E29D2C51}"/>
              </a:ext>
            </a:extLst>
          </p:cNvPr>
          <p:cNvPicPr>
            <a:picLocks noGrp="1" noChangeAspect="1"/>
          </p:cNvPicPr>
          <p:nvPr>
            <p:ph type="pic" sz="quarter" idx="25"/>
          </p:nvPr>
        </p:nvPicPr>
        <p:blipFill>
          <a:blip r:embed="rId5" cstate="hqprint">
            <a:extLst>
              <a:ext uri="{28A0092B-C50C-407E-A947-70E740481C1C}">
                <a14:useLocalDpi xmlns:a14="http://schemas.microsoft.com/office/drawing/2010/main"/>
              </a:ext>
            </a:extLst>
          </a:blip>
          <a:srcRect/>
          <a:stretch>
            <a:fillRect/>
          </a:stretch>
        </p:blipFill>
        <p:spPr/>
      </p:pic>
      <p:sp>
        <p:nvSpPr>
          <p:cNvPr id="15" name="Text Placeholder 14">
            <a:extLst>
              <a:ext uri="{FF2B5EF4-FFF2-40B4-BE49-F238E27FC236}">
                <a16:creationId xmlns:a16="http://schemas.microsoft.com/office/drawing/2014/main" id="{EC3C60DF-19AD-C4CA-85B1-971978B2AFA8}"/>
              </a:ext>
            </a:extLst>
          </p:cNvPr>
          <p:cNvSpPr>
            <a:spLocks noGrp="1"/>
          </p:cNvSpPr>
          <p:nvPr>
            <p:ph type="body" sz="quarter" idx="26"/>
          </p:nvPr>
        </p:nvSpPr>
        <p:spPr>
          <a:xfrm>
            <a:off x="4652531" y="5184267"/>
            <a:ext cx="2815070" cy="1105697"/>
          </a:xfrm>
        </p:spPr>
        <p:txBody>
          <a:bodyPr/>
          <a:lstStyle/>
          <a:p>
            <a:r>
              <a:rPr lang="en-GB" dirty="0"/>
              <a:t>Yvonne is a Company Director at Aspect, with 15+ years in communications across regulated industries. She leads business development and strategy, drawing on experience at Wyeth to drive growth, shape narratives and build trusted relationships.</a:t>
            </a:r>
          </a:p>
        </p:txBody>
      </p:sp>
      <p:sp>
        <p:nvSpPr>
          <p:cNvPr id="16" name="Text Placeholder 15">
            <a:extLst>
              <a:ext uri="{FF2B5EF4-FFF2-40B4-BE49-F238E27FC236}">
                <a16:creationId xmlns:a16="http://schemas.microsoft.com/office/drawing/2014/main" id="{9ED56950-9086-23CE-18E1-698EE927144B}"/>
              </a:ext>
            </a:extLst>
          </p:cNvPr>
          <p:cNvSpPr>
            <a:spLocks noGrp="1"/>
          </p:cNvSpPr>
          <p:nvPr>
            <p:ph type="body" sz="quarter" idx="27"/>
          </p:nvPr>
        </p:nvSpPr>
        <p:spPr/>
        <p:txBody>
          <a:bodyPr/>
          <a:lstStyle/>
          <a:p>
            <a:r>
              <a:rPr lang="en-GB" dirty="0"/>
              <a:t>Yvonne McCallum</a:t>
            </a:r>
          </a:p>
          <a:p>
            <a:pPr lvl="1"/>
            <a:r>
              <a:rPr lang="en-GB" dirty="0"/>
              <a:t>Founder and Finance Director</a:t>
            </a:r>
          </a:p>
        </p:txBody>
      </p:sp>
      <p:pic>
        <p:nvPicPr>
          <p:cNvPr id="28" name="Picture Placeholder 27" descr="A person smiling at the camera&#10;&#10;AI-generated content may be incorrect.">
            <a:extLst>
              <a:ext uri="{FF2B5EF4-FFF2-40B4-BE49-F238E27FC236}">
                <a16:creationId xmlns:a16="http://schemas.microsoft.com/office/drawing/2014/main" id="{DE29509F-94BF-BCFF-F86E-75D72DB1C44D}"/>
              </a:ext>
            </a:extLst>
          </p:cNvPr>
          <p:cNvPicPr>
            <a:picLocks noGrp="1" noChangeAspect="1"/>
          </p:cNvPicPr>
          <p:nvPr>
            <p:ph type="pic" sz="quarter" idx="28"/>
          </p:nvPr>
        </p:nvPicPr>
        <p:blipFill>
          <a:blip r:embed="rId6" cstate="hqprint">
            <a:extLst>
              <a:ext uri="{28A0092B-C50C-407E-A947-70E740481C1C}">
                <a14:useLocalDpi xmlns:a14="http://schemas.microsoft.com/office/drawing/2010/main"/>
              </a:ext>
            </a:extLst>
          </a:blip>
          <a:srcRect/>
          <a:stretch>
            <a:fillRect/>
          </a:stretch>
        </p:blipFill>
        <p:spPr/>
      </p:pic>
      <p:sp>
        <p:nvSpPr>
          <p:cNvPr id="18" name="Text Placeholder 17">
            <a:extLst>
              <a:ext uri="{FF2B5EF4-FFF2-40B4-BE49-F238E27FC236}">
                <a16:creationId xmlns:a16="http://schemas.microsoft.com/office/drawing/2014/main" id="{FF73DB11-4D46-C95C-F240-6CC2C1122DBD}"/>
              </a:ext>
            </a:extLst>
          </p:cNvPr>
          <p:cNvSpPr>
            <a:spLocks noGrp="1"/>
          </p:cNvSpPr>
          <p:nvPr>
            <p:ph type="body" sz="quarter" idx="29"/>
          </p:nvPr>
        </p:nvSpPr>
        <p:spPr/>
        <p:txBody>
          <a:bodyPr/>
          <a:lstStyle/>
          <a:p>
            <a:r>
              <a:rPr lang="en-GB" dirty="0"/>
              <a:t>Amy is a strategic communicator supporting energy, tech and B2B clients with brand-building and content that delivers impact. With agency experience and an MSc in communications, she leads integrated campaigns that inspire, engage and drive results.</a:t>
            </a:r>
          </a:p>
        </p:txBody>
      </p:sp>
      <p:sp>
        <p:nvSpPr>
          <p:cNvPr id="19" name="Text Placeholder 18">
            <a:extLst>
              <a:ext uri="{FF2B5EF4-FFF2-40B4-BE49-F238E27FC236}">
                <a16:creationId xmlns:a16="http://schemas.microsoft.com/office/drawing/2014/main" id="{90D812D0-CC6A-0B7C-0E72-8867A11E1768}"/>
              </a:ext>
            </a:extLst>
          </p:cNvPr>
          <p:cNvSpPr>
            <a:spLocks noGrp="1"/>
          </p:cNvSpPr>
          <p:nvPr>
            <p:ph type="body" sz="quarter" idx="30"/>
          </p:nvPr>
        </p:nvSpPr>
        <p:spPr/>
        <p:txBody>
          <a:bodyPr/>
          <a:lstStyle/>
          <a:p>
            <a:r>
              <a:rPr lang="en-GB" dirty="0"/>
              <a:t>Amy Gyan</a:t>
            </a:r>
          </a:p>
          <a:p>
            <a:pPr lvl="1"/>
            <a:r>
              <a:rPr lang="en-GB" dirty="0"/>
              <a:t>Senior Communication Advisor</a:t>
            </a:r>
          </a:p>
        </p:txBody>
      </p:sp>
      <p:pic>
        <p:nvPicPr>
          <p:cNvPr id="32" name="Picture Placeholder 31" descr="A person smiling for a picture&#10;&#10;AI-generated content may be incorrect.">
            <a:extLst>
              <a:ext uri="{FF2B5EF4-FFF2-40B4-BE49-F238E27FC236}">
                <a16:creationId xmlns:a16="http://schemas.microsoft.com/office/drawing/2014/main" id="{D9B27484-630E-F423-2D00-693F4372215F}"/>
              </a:ext>
            </a:extLst>
          </p:cNvPr>
          <p:cNvPicPr>
            <a:picLocks noGrp="1" noChangeAspect="1"/>
          </p:cNvPicPr>
          <p:nvPr>
            <p:ph type="pic" sz="quarter" idx="31"/>
          </p:nvPr>
        </p:nvPicPr>
        <p:blipFill>
          <a:blip r:embed="rId7"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04132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E856F-6AF4-F0F7-C3B9-D47E02036CD5}"/>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FDBEDCB6-B353-8BD4-0485-1401BBF2F3A9}"/>
              </a:ext>
            </a:extLst>
          </p:cNvPr>
          <p:cNvSpPr>
            <a:spLocks noGrp="1"/>
          </p:cNvSpPr>
          <p:nvPr>
            <p:ph type="body" sz="quarter" idx="10"/>
          </p:nvPr>
        </p:nvSpPr>
        <p:spPr/>
        <p:txBody>
          <a:bodyPr/>
          <a:lstStyle/>
          <a:p>
            <a:r>
              <a:rPr lang="en-GB" spc="-70" dirty="0"/>
              <a:t>Timeline and fees</a:t>
            </a:r>
            <a:endParaRPr lang="en-GB" dirty="0"/>
          </a:p>
          <a:p>
            <a:pPr lvl="1"/>
            <a:r>
              <a:rPr lang="en-GB" dirty="0"/>
              <a:t>Scope, schedule and investment</a:t>
            </a:r>
          </a:p>
        </p:txBody>
      </p:sp>
    </p:spTree>
    <p:extLst>
      <p:ext uri="{BB962C8B-B14F-4D97-AF65-F5344CB8AC3E}">
        <p14:creationId xmlns:p14="http://schemas.microsoft.com/office/powerpoint/2010/main" val="2647231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28F27-0D33-49C6-02D7-3418EE002274}"/>
              </a:ext>
            </a:extLst>
          </p:cNvPr>
          <p:cNvSpPr>
            <a:spLocks noGrp="1"/>
          </p:cNvSpPr>
          <p:nvPr>
            <p:ph type="title"/>
          </p:nvPr>
        </p:nvSpPr>
        <p:spPr/>
        <p:txBody>
          <a:bodyPr/>
          <a:lstStyle/>
          <a:p>
            <a:r>
              <a:rPr lang="en-GB" dirty="0"/>
              <a:t>We confirm that we meet all the requirements of the Condition of Contract and intend this overview to be read alongside the pricing schedule.</a:t>
            </a:r>
          </a:p>
        </p:txBody>
      </p:sp>
      <p:sp>
        <p:nvSpPr>
          <p:cNvPr id="3" name="Text Placeholder 2">
            <a:extLst>
              <a:ext uri="{FF2B5EF4-FFF2-40B4-BE49-F238E27FC236}">
                <a16:creationId xmlns:a16="http://schemas.microsoft.com/office/drawing/2014/main" id="{54DAB92A-26F3-B439-C954-3B2424D6C9DF}"/>
              </a:ext>
            </a:extLst>
          </p:cNvPr>
          <p:cNvSpPr>
            <a:spLocks noGrp="1"/>
          </p:cNvSpPr>
          <p:nvPr>
            <p:ph type="body" sz="quarter" idx="13"/>
          </p:nvPr>
        </p:nvSpPr>
        <p:spPr/>
        <p:txBody>
          <a:bodyPr/>
          <a:lstStyle/>
          <a:p>
            <a:r>
              <a:rPr lang="en-GB" dirty="0"/>
              <a:t>Timeline and fees</a:t>
            </a:r>
          </a:p>
        </p:txBody>
      </p:sp>
      <p:sp>
        <p:nvSpPr>
          <p:cNvPr id="4" name="Text Placeholder 3">
            <a:extLst>
              <a:ext uri="{FF2B5EF4-FFF2-40B4-BE49-F238E27FC236}">
                <a16:creationId xmlns:a16="http://schemas.microsoft.com/office/drawing/2014/main" id="{CD55C1D0-8362-FC81-1B25-F1A83D2DDE49}"/>
              </a:ext>
            </a:extLst>
          </p:cNvPr>
          <p:cNvSpPr>
            <a:spLocks noGrp="1"/>
          </p:cNvSpPr>
          <p:nvPr>
            <p:ph type="body" sz="quarter" idx="14"/>
          </p:nvPr>
        </p:nvSpPr>
        <p:spPr/>
        <p:txBody>
          <a:bodyPr/>
          <a:lstStyle/>
          <a:p>
            <a:r>
              <a:rPr lang="en-GB" dirty="0"/>
              <a:t>Three interactive workshops </a:t>
            </a:r>
          </a:p>
          <a:p>
            <a:r>
              <a:rPr lang="en-GB" dirty="0"/>
              <a:t>Story and messaging framework</a:t>
            </a:r>
          </a:p>
          <a:p>
            <a:r>
              <a:rPr lang="en-GB" dirty="0"/>
              <a:t>Audience and stakeholder mapping</a:t>
            </a:r>
          </a:p>
          <a:p>
            <a:r>
              <a:rPr lang="en-GB" dirty="0"/>
              <a:t>Integrated strategy </a:t>
            </a:r>
          </a:p>
          <a:p>
            <a:r>
              <a:rPr lang="en-GB" dirty="0"/>
              <a:t>Tactical delivery plan</a:t>
            </a:r>
          </a:p>
          <a:p>
            <a:r>
              <a:rPr lang="en-GB" dirty="0"/>
              <a:t>Expert strategic consultancy </a:t>
            </a:r>
          </a:p>
        </p:txBody>
      </p:sp>
      <p:sp>
        <p:nvSpPr>
          <p:cNvPr id="5" name="Text Placeholder 4">
            <a:extLst>
              <a:ext uri="{FF2B5EF4-FFF2-40B4-BE49-F238E27FC236}">
                <a16:creationId xmlns:a16="http://schemas.microsoft.com/office/drawing/2014/main" id="{0BB8AEE4-8AD4-7949-0F07-2F2A7A7A33AB}"/>
              </a:ext>
            </a:extLst>
          </p:cNvPr>
          <p:cNvSpPr>
            <a:spLocks noGrp="1"/>
          </p:cNvSpPr>
          <p:nvPr>
            <p:ph type="body" sz="quarter" idx="15"/>
          </p:nvPr>
        </p:nvSpPr>
        <p:spPr/>
        <p:txBody>
          <a:bodyPr/>
          <a:lstStyle/>
          <a:p>
            <a:r>
              <a:rPr lang="en-GB" dirty="0"/>
              <a:t>Included in lots </a:t>
            </a:r>
          </a:p>
          <a:p>
            <a:endParaRPr lang="en-GB" dirty="0"/>
          </a:p>
        </p:txBody>
      </p:sp>
      <p:sp>
        <p:nvSpPr>
          <p:cNvPr id="6" name="Text Placeholder 5">
            <a:extLst>
              <a:ext uri="{FF2B5EF4-FFF2-40B4-BE49-F238E27FC236}">
                <a16:creationId xmlns:a16="http://schemas.microsoft.com/office/drawing/2014/main" id="{33CF9F2F-11DC-AB78-7DE2-AC6A01D90C23}"/>
              </a:ext>
            </a:extLst>
          </p:cNvPr>
          <p:cNvSpPr>
            <a:spLocks noGrp="1"/>
          </p:cNvSpPr>
          <p:nvPr>
            <p:ph type="body" sz="quarter" idx="16"/>
          </p:nvPr>
        </p:nvSpPr>
        <p:spPr/>
        <p:txBody>
          <a:bodyPr/>
          <a:lstStyle/>
          <a:p>
            <a:r>
              <a:rPr lang="en-GB" dirty="0"/>
              <a:t>Three interactive workshops </a:t>
            </a:r>
          </a:p>
          <a:p>
            <a:r>
              <a:rPr lang="en-GB" dirty="0"/>
              <a:t>Story and messaging framework</a:t>
            </a:r>
          </a:p>
          <a:p>
            <a:r>
              <a:rPr lang="en-GB" dirty="0"/>
              <a:t>Audience and stakeholder mapping</a:t>
            </a:r>
          </a:p>
          <a:p>
            <a:r>
              <a:rPr lang="en-GB" dirty="0"/>
              <a:t>Integrated strategy </a:t>
            </a:r>
          </a:p>
          <a:p>
            <a:r>
              <a:rPr lang="en-GB" dirty="0"/>
              <a:t>Tactical delivery plan</a:t>
            </a:r>
          </a:p>
          <a:p>
            <a:r>
              <a:rPr lang="en-GB" dirty="0"/>
              <a:t>Expert strategic consultancy</a:t>
            </a:r>
          </a:p>
        </p:txBody>
      </p:sp>
      <p:sp>
        <p:nvSpPr>
          <p:cNvPr id="7" name="Text Placeholder 6">
            <a:extLst>
              <a:ext uri="{FF2B5EF4-FFF2-40B4-BE49-F238E27FC236}">
                <a16:creationId xmlns:a16="http://schemas.microsoft.com/office/drawing/2014/main" id="{6414CA4A-F020-C40B-048C-F1F7EC14A596}"/>
              </a:ext>
            </a:extLst>
          </p:cNvPr>
          <p:cNvSpPr>
            <a:spLocks noGrp="1"/>
          </p:cNvSpPr>
          <p:nvPr>
            <p:ph type="body" sz="quarter" idx="17"/>
          </p:nvPr>
        </p:nvSpPr>
        <p:spPr/>
        <p:txBody>
          <a:bodyPr/>
          <a:lstStyle/>
          <a:p>
            <a:r>
              <a:rPr lang="en-GB" dirty="0"/>
              <a:t>£85,000</a:t>
            </a:r>
          </a:p>
          <a:p>
            <a:endParaRPr lang="en-GB" dirty="0"/>
          </a:p>
        </p:txBody>
      </p:sp>
      <p:sp>
        <p:nvSpPr>
          <p:cNvPr id="8" name="Text Placeholder 7">
            <a:extLst>
              <a:ext uri="{FF2B5EF4-FFF2-40B4-BE49-F238E27FC236}">
                <a16:creationId xmlns:a16="http://schemas.microsoft.com/office/drawing/2014/main" id="{CAEA9C35-19C3-40BE-4BE0-4523E1E2B643}"/>
              </a:ext>
            </a:extLst>
          </p:cNvPr>
          <p:cNvSpPr>
            <a:spLocks noGrp="1"/>
          </p:cNvSpPr>
          <p:nvPr>
            <p:ph type="body" sz="quarter" idx="18"/>
          </p:nvPr>
        </p:nvSpPr>
        <p:spPr/>
        <p:txBody>
          <a:bodyPr/>
          <a:lstStyle/>
          <a:p>
            <a:r>
              <a:rPr lang="en-GB" dirty="0"/>
              <a:t>Three interactive workshops </a:t>
            </a:r>
          </a:p>
          <a:p>
            <a:r>
              <a:rPr lang="en-GB" dirty="0"/>
              <a:t>Story and messaging framework</a:t>
            </a:r>
          </a:p>
          <a:p>
            <a:r>
              <a:rPr lang="en-GB" dirty="0"/>
              <a:t>Audience and stakeholder mapping</a:t>
            </a:r>
          </a:p>
          <a:p>
            <a:r>
              <a:rPr lang="en-GB" dirty="0"/>
              <a:t>Integrated strategy </a:t>
            </a:r>
          </a:p>
          <a:p>
            <a:r>
              <a:rPr lang="en-GB" dirty="0"/>
              <a:t>Tactical delivery plan</a:t>
            </a:r>
          </a:p>
          <a:p>
            <a:r>
              <a:rPr lang="en-GB" dirty="0"/>
              <a:t>Expert strategic consultancy</a:t>
            </a:r>
          </a:p>
        </p:txBody>
      </p:sp>
      <p:sp>
        <p:nvSpPr>
          <p:cNvPr id="9" name="Text Placeholder 8">
            <a:extLst>
              <a:ext uri="{FF2B5EF4-FFF2-40B4-BE49-F238E27FC236}">
                <a16:creationId xmlns:a16="http://schemas.microsoft.com/office/drawing/2014/main" id="{6AB856F5-75C8-141B-8F8E-58E7D5DE1E2A}"/>
              </a:ext>
            </a:extLst>
          </p:cNvPr>
          <p:cNvSpPr>
            <a:spLocks noGrp="1"/>
          </p:cNvSpPr>
          <p:nvPr>
            <p:ph type="body" sz="quarter" idx="19"/>
          </p:nvPr>
        </p:nvSpPr>
        <p:spPr/>
        <p:txBody>
          <a:bodyPr/>
          <a:lstStyle/>
          <a:p>
            <a:r>
              <a:rPr lang="en-GB" dirty="0"/>
              <a:t>£65,000</a:t>
            </a:r>
          </a:p>
          <a:p>
            <a:endParaRPr lang="en-GB" dirty="0"/>
          </a:p>
        </p:txBody>
      </p:sp>
      <p:sp>
        <p:nvSpPr>
          <p:cNvPr id="10" name="Text Placeholder 9">
            <a:extLst>
              <a:ext uri="{FF2B5EF4-FFF2-40B4-BE49-F238E27FC236}">
                <a16:creationId xmlns:a16="http://schemas.microsoft.com/office/drawing/2014/main" id="{40886393-CA42-A3E6-1CF6-A63D7BF55BA2}"/>
              </a:ext>
            </a:extLst>
          </p:cNvPr>
          <p:cNvSpPr>
            <a:spLocks noGrp="1"/>
          </p:cNvSpPr>
          <p:nvPr>
            <p:ph type="body" sz="quarter" idx="20"/>
          </p:nvPr>
        </p:nvSpPr>
        <p:spPr/>
        <p:txBody>
          <a:bodyPr/>
          <a:lstStyle/>
          <a:p>
            <a:r>
              <a:rPr lang="en-GB" dirty="0"/>
              <a:t>Three interactive workshops </a:t>
            </a:r>
          </a:p>
          <a:p>
            <a:r>
              <a:rPr lang="en-GB" dirty="0"/>
              <a:t>Story and messaging framework</a:t>
            </a:r>
          </a:p>
          <a:p>
            <a:r>
              <a:rPr lang="en-GB" dirty="0"/>
              <a:t>Audience and stakeholder mapping</a:t>
            </a:r>
          </a:p>
          <a:p>
            <a:r>
              <a:rPr lang="en-GB" dirty="0"/>
              <a:t>Integrated strategy </a:t>
            </a:r>
          </a:p>
          <a:p>
            <a:r>
              <a:rPr lang="en-GB" dirty="0"/>
              <a:t>Tactical delivery plan</a:t>
            </a:r>
          </a:p>
          <a:p>
            <a:r>
              <a:rPr lang="en-GB" dirty="0"/>
              <a:t>Expert strategic consultancy</a:t>
            </a:r>
          </a:p>
        </p:txBody>
      </p:sp>
      <p:sp>
        <p:nvSpPr>
          <p:cNvPr id="11" name="Text Placeholder 10">
            <a:extLst>
              <a:ext uri="{FF2B5EF4-FFF2-40B4-BE49-F238E27FC236}">
                <a16:creationId xmlns:a16="http://schemas.microsoft.com/office/drawing/2014/main" id="{7321C65D-3A0E-9E2D-E3AD-F96DAAAC4B37}"/>
              </a:ext>
            </a:extLst>
          </p:cNvPr>
          <p:cNvSpPr>
            <a:spLocks noGrp="1"/>
          </p:cNvSpPr>
          <p:nvPr>
            <p:ph type="body" sz="quarter" idx="21"/>
          </p:nvPr>
        </p:nvSpPr>
        <p:spPr/>
        <p:txBody>
          <a:bodyPr/>
          <a:lstStyle/>
          <a:p>
            <a:r>
              <a:rPr lang="en-GB" dirty="0"/>
              <a:t>£40,000</a:t>
            </a:r>
          </a:p>
          <a:p>
            <a:endParaRPr lang="en-GB" dirty="0"/>
          </a:p>
        </p:txBody>
      </p:sp>
      <p:sp>
        <p:nvSpPr>
          <p:cNvPr id="12" name="Rectangle: Rounded Corners 11">
            <a:extLst>
              <a:ext uri="{FF2B5EF4-FFF2-40B4-BE49-F238E27FC236}">
                <a16:creationId xmlns:a16="http://schemas.microsoft.com/office/drawing/2014/main" id="{BE5F901B-D390-4A0D-B4D1-F43A5BC11FBA}"/>
              </a:ext>
            </a:extLst>
          </p:cNvPr>
          <p:cNvSpPr/>
          <p:nvPr/>
        </p:nvSpPr>
        <p:spPr>
          <a:xfrm>
            <a:off x="1150278" y="2997018"/>
            <a:ext cx="2398054" cy="614574"/>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ts val="1400"/>
              </a:lnSpc>
            </a:pPr>
            <a:r>
              <a:rPr lang="en-GB" sz="1200" b="1" spc="-30" dirty="0">
                <a:solidFill>
                  <a:schemeClr val="accent1"/>
                </a:solidFill>
              </a:rPr>
              <a:t>Strategy and messaging</a:t>
            </a:r>
          </a:p>
        </p:txBody>
      </p:sp>
      <p:sp>
        <p:nvSpPr>
          <p:cNvPr id="13" name="Rectangle: Rounded Corners 12">
            <a:extLst>
              <a:ext uri="{FF2B5EF4-FFF2-40B4-BE49-F238E27FC236}">
                <a16:creationId xmlns:a16="http://schemas.microsoft.com/office/drawing/2014/main" id="{9A3D80BE-F922-9E4A-CE46-849F22765DA2}"/>
              </a:ext>
            </a:extLst>
          </p:cNvPr>
          <p:cNvSpPr/>
          <p:nvPr/>
        </p:nvSpPr>
        <p:spPr>
          <a:xfrm>
            <a:off x="3647293" y="2997018"/>
            <a:ext cx="2398054" cy="614574"/>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ts val="1400"/>
              </a:lnSpc>
            </a:pPr>
            <a:r>
              <a:rPr lang="en-GB" sz="1200" b="1" spc="-30" dirty="0">
                <a:solidFill>
                  <a:schemeClr val="accent1"/>
                </a:solidFill>
              </a:rPr>
              <a:t>Communication, </a:t>
            </a:r>
            <a:br>
              <a:rPr lang="en-GB" sz="1200" b="1" spc="-30" dirty="0">
                <a:solidFill>
                  <a:schemeClr val="accent1"/>
                </a:solidFill>
              </a:rPr>
            </a:br>
            <a:r>
              <a:rPr lang="en-GB" sz="1200" b="1" spc="-30" dirty="0">
                <a:solidFill>
                  <a:schemeClr val="accent1"/>
                </a:solidFill>
              </a:rPr>
              <a:t>branding and digital</a:t>
            </a:r>
          </a:p>
        </p:txBody>
      </p:sp>
      <p:sp>
        <p:nvSpPr>
          <p:cNvPr id="14" name="Rectangle: Rounded Corners 13">
            <a:extLst>
              <a:ext uri="{FF2B5EF4-FFF2-40B4-BE49-F238E27FC236}">
                <a16:creationId xmlns:a16="http://schemas.microsoft.com/office/drawing/2014/main" id="{D3C2F49A-B08D-BF3D-ACAC-A0BF0E1B5CBC}"/>
              </a:ext>
            </a:extLst>
          </p:cNvPr>
          <p:cNvSpPr/>
          <p:nvPr/>
        </p:nvSpPr>
        <p:spPr>
          <a:xfrm>
            <a:off x="6144309" y="2997018"/>
            <a:ext cx="2398054" cy="614574"/>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ts val="1400"/>
              </a:lnSpc>
            </a:pPr>
            <a:r>
              <a:rPr lang="en-GB" sz="1200" b="1" spc="-30" dirty="0">
                <a:solidFill>
                  <a:schemeClr val="accent1"/>
                </a:solidFill>
              </a:rPr>
              <a:t>Public Affairs, lobbying </a:t>
            </a:r>
            <a:br>
              <a:rPr lang="en-GB" sz="1200" b="1" spc="-30" dirty="0">
                <a:solidFill>
                  <a:schemeClr val="accent1"/>
                </a:solidFill>
              </a:rPr>
            </a:br>
            <a:r>
              <a:rPr lang="en-GB" sz="1200" b="1" spc="-30" dirty="0">
                <a:solidFill>
                  <a:schemeClr val="accent1"/>
                </a:solidFill>
              </a:rPr>
              <a:t>and key messaging</a:t>
            </a:r>
          </a:p>
        </p:txBody>
      </p:sp>
      <p:sp>
        <p:nvSpPr>
          <p:cNvPr id="15" name="Rectangle: Rounded Corners 14">
            <a:extLst>
              <a:ext uri="{FF2B5EF4-FFF2-40B4-BE49-F238E27FC236}">
                <a16:creationId xmlns:a16="http://schemas.microsoft.com/office/drawing/2014/main" id="{F0773A58-F6DE-E2DF-82C0-8F951A1BB104}"/>
              </a:ext>
            </a:extLst>
          </p:cNvPr>
          <p:cNvSpPr/>
          <p:nvPr/>
        </p:nvSpPr>
        <p:spPr>
          <a:xfrm>
            <a:off x="8641324" y="2997018"/>
            <a:ext cx="2398054" cy="614574"/>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ts val="1400"/>
              </a:lnSpc>
            </a:pPr>
            <a:r>
              <a:rPr lang="en-GB" sz="1200" b="1" spc="-30" dirty="0">
                <a:solidFill>
                  <a:schemeClr val="accent1"/>
                </a:solidFill>
              </a:rPr>
              <a:t>Offshore wind policy </a:t>
            </a:r>
            <a:br>
              <a:rPr lang="en-GB" sz="1200" b="1" spc="-30" dirty="0">
                <a:solidFill>
                  <a:schemeClr val="accent1"/>
                </a:solidFill>
              </a:rPr>
            </a:br>
            <a:r>
              <a:rPr lang="en-GB" sz="1200" b="1" spc="-30" dirty="0">
                <a:solidFill>
                  <a:schemeClr val="accent1"/>
                </a:solidFill>
              </a:rPr>
              <a:t>support</a:t>
            </a:r>
          </a:p>
        </p:txBody>
      </p:sp>
      <p:sp>
        <p:nvSpPr>
          <p:cNvPr id="16" name="Rectangle: Rounded Corners 15">
            <a:extLst>
              <a:ext uri="{FF2B5EF4-FFF2-40B4-BE49-F238E27FC236}">
                <a16:creationId xmlns:a16="http://schemas.microsoft.com/office/drawing/2014/main" id="{BCC1BF29-6891-E94B-1984-AC8B517BD8ED}"/>
              </a:ext>
            </a:extLst>
          </p:cNvPr>
          <p:cNvSpPr/>
          <p:nvPr/>
        </p:nvSpPr>
        <p:spPr>
          <a:xfrm>
            <a:off x="1146412" y="5525354"/>
            <a:ext cx="9873279" cy="312476"/>
          </a:xfrm>
          <a:prstGeom prst="roundRect">
            <a:avLst>
              <a:gd name="adj" fmla="val 25402"/>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ts val="1400"/>
              </a:lnSpc>
            </a:pPr>
            <a:r>
              <a:rPr lang="en-GB" sz="900" b="1" spc="-30" dirty="0">
                <a:solidFill>
                  <a:schemeClr val="accent1"/>
                </a:solidFill>
              </a:rPr>
              <a:t>Expert client service, project management and reporting</a:t>
            </a:r>
          </a:p>
        </p:txBody>
      </p:sp>
      <p:sp>
        <p:nvSpPr>
          <p:cNvPr id="17" name="Rectangle: Rounded Corners 16">
            <a:extLst>
              <a:ext uri="{FF2B5EF4-FFF2-40B4-BE49-F238E27FC236}">
                <a16:creationId xmlns:a16="http://schemas.microsoft.com/office/drawing/2014/main" id="{7379710A-8D62-69E4-CED3-29EF1BED314D}"/>
              </a:ext>
            </a:extLst>
          </p:cNvPr>
          <p:cNvSpPr/>
          <p:nvPr/>
        </p:nvSpPr>
        <p:spPr>
          <a:xfrm>
            <a:off x="1146412" y="5876784"/>
            <a:ext cx="9873279" cy="312476"/>
          </a:xfrm>
          <a:prstGeom prst="roundRect">
            <a:avLst>
              <a:gd name="adj" fmla="val 25402"/>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ts val="1400"/>
              </a:lnSpc>
            </a:pPr>
            <a:r>
              <a:rPr lang="en-GB" sz="900" b="1" spc="-30" dirty="0">
                <a:solidFill>
                  <a:schemeClr val="bg1"/>
                </a:solidFill>
              </a:rPr>
              <a:t>By adopting an integrated approach, we have been able to offer you a discounted blended hourly rate of £150</a:t>
            </a:r>
          </a:p>
        </p:txBody>
      </p:sp>
    </p:spTree>
    <p:extLst>
      <p:ext uri="{BB962C8B-B14F-4D97-AF65-F5344CB8AC3E}">
        <p14:creationId xmlns:p14="http://schemas.microsoft.com/office/powerpoint/2010/main" val="253614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252890BD-B8B1-FA83-2C81-66079DD9F8BE}"/>
              </a:ext>
            </a:extLst>
          </p:cNvPr>
          <p:cNvGraphicFramePr>
            <a:graphicFrameLocks noGrp="1"/>
          </p:cNvGraphicFramePr>
          <p:nvPr>
            <p:extLst>
              <p:ext uri="{D42A27DB-BD31-4B8C-83A1-F6EECF244321}">
                <p14:modId xmlns:p14="http://schemas.microsoft.com/office/powerpoint/2010/main" val="3243816425"/>
              </p:ext>
            </p:extLst>
          </p:nvPr>
        </p:nvGraphicFramePr>
        <p:xfrm>
          <a:off x="1161365" y="3006200"/>
          <a:ext cx="9830486" cy="3077173"/>
        </p:xfrm>
        <a:graphic>
          <a:graphicData uri="http://schemas.openxmlformats.org/drawingml/2006/table">
            <a:tbl>
              <a:tblPr firstRow="1" bandRow="1">
                <a:tableStyleId>{5C22544A-7EE6-4342-B048-85BDC9FD1C3A}</a:tableStyleId>
              </a:tblPr>
              <a:tblGrid>
                <a:gridCol w="9830486">
                  <a:extLst>
                    <a:ext uri="{9D8B030D-6E8A-4147-A177-3AD203B41FA5}">
                      <a16:colId xmlns:a16="http://schemas.microsoft.com/office/drawing/2014/main" val="201063123"/>
                    </a:ext>
                  </a:extLst>
                </a:gridCol>
              </a:tblGrid>
              <a:tr h="279743">
                <a:tc>
                  <a:txBody>
                    <a:bodyPr/>
                    <a:lstStyle/>
                    <a:p>
                      <a:r>
                        <a:rPr lang="en-GB" sz="900" b="0" spc="-20" baseline="0" dirty="0">
                          <a:solidFill>
                            <a:schemeClr val="accent1"/>
                          </a:solidFill>
                        </a:rPr>
                        <a:t>Project kick-off, discovery and team engagement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993842401"/>
                  </a:ext>
                </a:extLst>
              </a:tr>
              <a:tr h="279743">
                <a:tc>
                  <a:txBody>
                    <a:bodyPr/>
                    <a:lstStyle/>
                    <a:p>
                      <a:r>
                        <a:rPr lang="en-GB" sz="900" b="0" spc="-20" baseline="0" dirty="0">
                          <a:solidFill>
                            <a:schemeClr val="accent1"/>
                          </a:solidFill>
                        </a:rPr>
                        <a:t>Brand proposition and naming</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4070039613"/>
                  </a:ext>
                </a:extLst>
              </a:tr>
              <a:tr h="279743">
                <a:tc>
                  <a:txBody>
                    <a:bodyPr/>
                    <a:lstStyle/>
                    <a:p>
                      <a:r>
                        <a:rPr lang="en-GB" sz="900" b="0" spc="-20" baseline="0" dirty="0">
                          <a:solidFill>
                            <a:schemeClr val="accent1"/>
                          </a:solidFill>
                        </a:rPr>
                        <a:t>Creative concepts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2400243896"/>
                  </a:ext>
                </a:extLst>
              </a:tr>
              <a:tr h="279743">
                <a:tc>
                  <a:txBody>
                    <a:bodyPr/>
                    <a:lstStyle/>
                    <a:p>
                      <a:r>
                        <a:rPr lang="en-GB" sz="900" b="0" spc="-20" baseline="0" dirty="0">
                          <a:solidFill>
                            <a:schemeClr val="accent1"/>
                          </a:solidFill>
                        </a:rPr>
                        <a:t>Visual identity development and sign-off</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1069248306"/>
                  </a:ext>
                </a:extLst>
              </a:tr>
              <a:tr h="279743">
                <a:tc>
                  <a:txBody>
                    <a:bodyPr/>
                    <a:lstStyle/>
                    <a:p>
                      <a:r>
                        <a:rPr lang="en-GB" sz="900" b="0" spc="-20" baseline="0" dirty="0">
                          <a:solidFill>
                            <a:schemeClr val="accent1"/>
                          </a:solidFill>
                        </a:rPr>
                        <a:t>Brand guidelines and collateral development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867407844"/>
                  </a:ext>
                </a:extLst>
              </a:tr>
              <a:tr h="279743">
                <a:tc>
                  <a:txBody>
                    <a:bodyPr/>
                    <a:lstStyle/>
                    <a:p>
                      <a:r>
                        <a:rPr lang="en-GB" sz="900" b="0" spc="-20" baseline="0" dirty="0">
                          <a:solidFill>
                            <a:schemeClr val="accent1"/>
                          </a:solidFill>
                        </a:rPr>
                        <a:t>Website content development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2238677428"/>
                  </a:ext>
                </a:extLst>
              </a:tr>
              <a:tr h="279743">
                <a:tc>
                  <a:txBody>
                    <a:bodyPr/>
                    <a:lstStyle/>
                    <a:p>
                      <a:r>
                        <a:rPr lang="en-GB" sz="900" b="0" spc="-20" baseline="0" dirty="0">
                          <a:solidFill>
                            <a:schemeClr val="accent1"/>
                          </a:solidFill>
                        </a:rPr>
                        <a:t>Website design concepts presentation and feedback</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3815750923"/>
                  </a:ext>
                </a:extLst>
              </a:tr>
              <a:tr h="279743">
                <a:tc>
                  <a:txBody>
                    <a:bodyPr/>
                    <a:lstStyle/>
                    <a:p>
                      <a:r>
                        <a:rPr lang="en-GB" sz="900" b="0" spc="-20" baseline="0" dirty="0">
                          <a:solidFill>
                            <a:schemeClr val="accent1"/>
                          </a:solidFill>
                        </a:rPr>
                        <a:t>Website design production (full suite of page designs)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1673290148"/>
                  </a:ext>
                </a:extLst>
              </a:tr>
              <a:tr h="279743">
                <a:tc>
                  <a:txBody>
                    <a:bodyPr/>
                    <a:lstStyle/>
                    <a:p>
                      <a:r>
                        <a:rPr lang="en-GB" sz="900" b="0" spc="-20" baseline="0" dirty="0">
                          <a:solidFill>
                            <a:schemeClr val="accent1"/>
                          </a:solidFill>
                        </a:rPr>
                        <a:t>Website development – technical build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4269593458"/>
                  </a:ext>
                </a:extLst>
              </a:tr>
              <a:tr h="279743">
                <a:tc>
                  <a:txBody>
                    <a:bodyPr/>
                    <a:lstStyle/>
                    <a:p>
                      <a:r>
                        <a:rPr lang="en-GB" sz="900" b="0" spc="-20" baseline="0" dirty="0">
                          <a:solidFill>
                            <a:schemeClr val="accent1"/>
                          </a:solidFill>
                        </a:rPr>
                        <a:t>Content population, QA and user testing</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9525" cap="flat" cmpd="sng" algn="ctr">
                      <a:solidFill>
                        <a:srgbClr val="EBE7EF"/>
                      </a:solidFill>
                      <a:prstDash val="solid"/>
                      <a:round/>
                      <a:headEnd type="none" w="med" len="med"/>
                      <a:tailEnd type="none" w="med" len="med"/>
                    </a:lnB>
                    <a:solidFill>
                      <a:schemeClr val="bg1"/>
                    </a:solidFill>
                  </a:tcPr>
                </a:tc>
                <a:extLst>
                  <a:ext uri="{0D108BD9-81ED-4DB2-BD59-A6C34878D82A}">
                    <a16:rowId xmlns:a16="http://schemas.microsoft.com/office/drawing/2014/main" val="1903203540"/>
                  </a:ext>
                </a:extLst>
              </a:tr>
              <a:tr h="279743">
                <a:tc>
                  <a:txBody>
                    <a:bodyPr/>
                    <a:lstStyle/>
                    <a:p>
                      <a:r>
                        <a:rPr lang="en-GB" sz="900" b="0" spc="-20" baseline="0" dirty="0">
                          <a:solidFill>
                            <a:schemeClr val="accent1"/>
                          </a:solidFill>
                        </a:rPr>
                        <a:t>Website launch</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rgbClr val="EBE7EF"/>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123587677"/>
                  </a:ext>
                </a:extLst>
              </a:tr>
            </a:tbl>
          </a:graphicData>
        </a:graphic>
      </p:graphicFrame>
      <p:sp>
        <p:nvSpPr>
          <p:cNvPr id="2" name="Title 1">
            <a:extLst>
              <a:ext uri="{FF2B5EF4-FFF2-40B4-BE49-F238E27FC236}">
                <a16:creationId xmlns:a16="http://schemas.microsoft.com/office/drawing/2014/main" id="{606A0AE5-9869-80F9-EA84-A127AE8EBE66}"/>
              </a:ext>
            </a:extLst>
          </p:cNvPr>
          <p:cNvSpPr>
            <a:spLocks noGrp="1"/>
          </p:cNvSpPr>
          <p:nvPr>
            <p:ph type="title"/>
          </p:nvPr>
        </p:nvSpPr>
        <p:spPr>
          <a:xfrm>
            <a:off x="1140578" y="1602581"/>
            <a:ext cx="9126544" cy="460997"/>
          </a:xfrm>
        </p:spPr>
        <p:txBody>
          <a:bodyPr/>
          <a:lstStyle/>
          <a:p>
            <a:r>
              <a:rPr lang="en-GB" dirty="0"/>
              <a:t>An agile approach</a:t>
            </a:r>
          </a:p>
        </p:txBody>
      </p:sp>
      <p:sp>
        <p:nvSpPr>
          <p:cNvPr id="3" name="Text Placeholder 2">
            <a:extLst>
              <a:ext uri="{FF2B5EF4-FFF2-40B4-BE49-F238E27FC236}">
                <a16:creationId xmlns:a16="http://schemas.microsoft.com/office/drawing/2014/main" id="{7317096F-744A-90C2-C6C8-88698F361AAC}"/>
              </a:ext>
            </a:extLst>
          </p:cNvPr>
          <p:cNvSpPr>
            <a:spLocks noGrp="1"/>
          </p:cNvSpPr>
          <p:nvPr>
            <p:ph type="body" sz="quarter" idx="13"/>
          </p:nvPr>
        </p:nvSpPr>
        <p:spPr/>
        <p:txBody>
          <a:bodyPr/>
          <a:lstStyle/>
          <a:p>
            <a:r>
              <a:rPr lang="en-GB" dirty="0"/>
              <a:t>Timeline and fees</a:t>
            </a:r>
          </a:p>
        </p:txBody>
      </p:sp>
      <p:sp>
        <p:nvSpPr>
          <p:cNvPr id="7" name="Rectangle: Rounded Corners 6">
            <a:extLst>
              <a:ext uri="{FF2B5EF4-FFF2-40B4-BE49-F238E27FC236}">
                <a16:creationId xmlns:a16="http://schemas.microsoft.com/office/drawing/2014/main" id="{2E5BE633-E530-3779-4943-32CE8D6E360C}"/>
              </a:ext>
            </a:extLst>
          </p:cNvPr>
          <p:cNvSpPr/>
          <p:nvPr/>
        </p:nvSpPr>
        <p:spPr>
          <a:xfrm>
            <a:off x="1160767" y="2421924"/>
            <a:ext cx="3600746" cy="420130"/>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spc="-30" dirty="0">
                <a:solidFill>
                  <a:schemeClr val="accent1"/>
                </a:solidFill>
              </a:rPr>
              <a:t>Phases</a:t>
            </a:r>
          </a:p>
        </p:txBody>
      </p:sp>
      <p:sp>
        <p:nvSpPr>
          <p:cNvPr id="8" name="Rectangle: Rounded Corners 7">
            <a:extLst>
              <a:ext uri="{FF2B5EF4-FFF2-40B4-BE49-F238E27FC236}">
                <a16:creationId xmlns:a16="http://schemas.microsoft.com/office/drawing/2014/main" id="{1F1B6C5E-03C3-2225-3469-95B5B336E045}"/>
              </a:ext>
            </a:extLst>
          </p:cNvPr>
          <p:cNvSpPr/>
          <p:nvPr/>
        </p:nvSpPr>
        <p:spPr>
          <a:xfrm>
            <a:off x="4813629" y="2421924"/>
            <a:ext cx="1208145" cy="420130"/>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spc="-30" dirty="0">
                <a:solidFill>
                  <a:schemeClr val="accent1"/>
                </a:solidFill>
              </a:rPr>
              <a:t>February</a:t>
            </a:r>
          </a:p>
        </p:txBody>
      </p:sp>
      <p:sp>
        <p:nvSpPr>
          <p:cNvPr id="9" name="Rectangle: Rounded Corners 8">
            <a:extLst>
              <a:ext uri="{FF2B5EF4-FFF2-40B4-BE49-F238E27FC236}">
                <a16:creationId xmlns:a16="http://schemas.microsoft.com/office/drawing/2014/main" id="{8826861F-54B2-ED92-CE6B-F29F92779000}"/>
              </a:ext>
            </a:extLst>
          </p:cNvPr>
          <p:cNvSpPr/>
          <p:nvPr/>
        </p:nvSpPr>
        <p:spPr>
          <a:xfrm>
            <a:off x="6088104" y="2421924"/>
            <a:ext cx="1208145" cy="420130"/>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spc="-30" dirty="0">
                <a:solidFill>
                  <a:schemeClr val="accent1"/>
                </a:solidFill>
              </a:rPr>
              <a:t>March</a:t>
            </a:r>
          </a:p>
        </p:txBody>
      </p:sp>
      <p:sp>
        <p:nvSpPr>
          <p:cNvPr id="10" name="Rectangle: Rounded Corners 9">
            <a:extLst>
              <a:ext uri="{FF2B5EF4-FFF2-40B4-BE49-F238E27FC236}">
                <a16:creationId xmlns:a16="http://schemas.microsoft.com/office/drawing/2014/main" id="{A43BF8D2-9A0F-BC9D-8A09-5876F101A944}"/>
              </a:ext>
            </a:extLst>
          </p:cNvPr>
          <p:cNvSpPr/>
          <p:nvPr/>
        </p:nvSpPr>
        <p:spPr>
          <a:xfrm>
            <a:off x="7343627" y="2421924"/>
            <a:ext cx="1208145" cy="420130"/>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spc="-30" dirty="0">
                <a:solidFill>
                  <a:schemeClr val="accent1"/>
                </a:solidFill>
              </a:rPr>
              <a:t>April</a:t>
            </a:r>
          </a:p>
        </p:txBody>
      </p:sp>
      <p:sp>
        <p:nvSpPr>
          <p:cNvPr id="11" name="Rectangle: Rounded Corners 10">
            <a:extLst>
              <a:ext uri="{FF2B5EF4-FFF2-40B4-BE49-F238E27FC236}">
                <a16:creationId xmlns:a16="http://schemas.microsoft.com/office/drawing/2014/main" id="{2516A700-48E3-E805-711E-7A38BE9189B2}"/>
              </a:ext>
            </a:extLst>
          </p:cNvPr>
          <p:cNvSpPr/>
          <p:nvPr/>
        </p:nvSpPr>
        <p:spPr>
          <a:xfrm>
            <a:off x="8589674" y="2421924"/>
            <a:ext cx="1208145" cy="420130"/>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spc="-30" dirty="0">
                <a:solidFill>
                  <a:schemeClr val="accent1"/>
                </a:solidFill>
              </a:rPr>
              <a:t>May</a:t>
            </a:r>
          </a:p>
        </p:txBody>
      </p:sp>
      <p:sp>
        <p:nvSpPr>
          <p:cNvPr id="12" name="Rectangle: Rounded Corners 11">
            <a:extLst>
              <a:ext uri="{FF2B5EF4-FFF2-40B4-BE49-F238E27FC236}">
                <a16:creationId xmlns:a16="http://schemas.microsoft.com/office/drawing/2014/main" id="{9A808888-C3EC-E5B4-AA11-4CA0B70AD051}"/>
              </a:ext>
            </a:extLst>
          </p:cNvPr>
          <p:cNvSpPr/>
          <p:nvPr/>
        </p:nvSpPr>
        <p:spPr>
          <a:xfrm>
            <a:off x="9849935" y="2421924"/>
            <a:ext cx="1208145" cy="420130"/>
          </a:xfrm>
          <a:prstGeom prst="round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spc="-30" dirty="0">
                <a:solidFill>
                  <a:schemeClr val="accent1"/>
                </a:solidFill>
              </a:rPr>
              <a:t>June</a:t>
            </a:r>
          </a:p>
        </p:txBody>
      </p:sp>
      <p:sp>
        <p:nvSpPr>
          <p:cNvPr id="13" name="Rectangle: Rounded Corners 12">
            <a:extLst>
              <a:ext uri="{FF2B5EF4-FFF2-40B4-BE49-F238E27FC236}">
                <a16:creationId xmlns:a16="http://schemas.microsoft.com/office/drawing/2014/main" id="{EEB29D18-4640-91BA-FFA1-4F0D3F5EA4A6}"/>
              </a:ext>
            </a:extLst>
          </p:cNvPr>
          <p:cNvSpPr/>
          <p:nvPr/>
        </p:nvSpPr>
        <p:spPr>
          <a:xfrm>
            <a:off x="4818303" y="3322878"/>
            <a:ext cx="1197649"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FF71A7BC-4142-D916-A161-AEE16F150578}"/>
              </a:ext>
            </a:extLst>
          </p:cNvPr>
          <p:cNvSpPr/>
          <p:nvPr/>
        </p:nvSpPr>
        <p:spPr>
          <a:xfrm>
            <a:off x="5384800" y="3592825"/>
            <a:ext cx="1197649"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Rounded Corners 14">
            <a:extLst>
              <a:ext uri="{FF2B5EF4-FFF2-40B4-BE49-F238E27FC236}">
                <a16:creationId xmlns:a16="http://schemas.microsoft.com/office/drawing/2014/main" id="{489B73FB-EE9F-9D31-7090-9A58A84F5AC6}"/>
              </a:ext>
            </a:extLst>
          </p:cNvPr>
          <p:cNvSpPr/>
          <p:nvPr/>
        </p:nvSpPr>
        <p:spPr>
          <a:xfrm>
            <a:off x="6684048" y="3873693"/>
            <a:ext cx="594207"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Rounded Corners 15">
            <a:extLst>
              <a:ext uri="{FF2B5EF4-FFF2-40B4-BE49-F238E27FC236}">
                <a16:creationId xmlns:a16="http://schemas.microsoft.com/office/drawing/2014/main" id="{D4A612BB-9DFF-D4D1-ED07-CE701B0BE0FA}"/>
              </a:ext>
            </a:extLst>
          </p:cNvPr>
          <p:cNvSpPr/>
          <p:nvPr/>
        </p:nvSpPr>
        <p:spPr>
          <a:xfrm>
            <a:off x="6068291" y="4435018"/>
            <a:ext cx="1536315"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Rounded Corners 16">
            <a:extLst>
              <a:ext uri="{FF2B5EF4-FFF2-40B4-BE49-F238E27FC236}">
                <a16:creationId xmlns:a16="http://schemas.microsoft.com/office/drawing/2014/main" id="{F6A53C76-CA56-593F-59FC-5C091A5547CF}"/>
              </a:ext>
            </a:extLst>
          </p:cNvPr>
          <p:cNvSpPr/>
          <p:nvPr/>
        </p:nvSpPr>
        <p:spPr>
          <a:xfrm>
            <a:off x="7333672" y="4713505"/>
            <a:ext cx="557261"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CB925D2F-0257-D850-83C3-1327FA20CE97}"/>
              </a:ext>
            </a:extLst>
          </p:cNvPr>
          <p:cNvSpPr/>
          <p:nvPr/>
        </p:nvSpPr>
        <p:spPr>
          <a:xfrm>
            <a:off x="7327515" y="4155547"/>
            <a:ext cx="1206885"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Rounded Corners 18">
            <a:extLst>
              <a:ext uri="{FF2B5EF4-FFF2-40B4-BE49-F238E27FC236}">
                <a16:creationId xmlns:a16="http://schemas.microsoft.com/office/drawing/2014/main" id="{45623E81-13A6-E318-0627-42AFCD52D367}"/>
              </a:ext>
            </a:extLst>
          </p:cNvPr>
          <p:cNvSpPr/>
          <p:nvPr/>
        </p:nvSpPr>
        <p:spPr>
          <a:xfrm>
            <a:off x="8084896" y="4993674"/>
            <a:ext cx="1194571"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Rounded Corners 19">
            <a:extLst>
              <a:ext uri="{FF2B5EF4-FFF2-40B4-BE49-F238E27FC236}">
                <a16:creationId xmlns:a16="http://schemas.microsoft.com/office/drawing/2014/main" id="{35663E23-9793-D9E2-99CD-EC10023C4F25}"/>
              </a:ext>
            </a:extLst>
          </p:cNvPr>
          <p:cNvSpPr/>
          <p:nvPr/>
        </p:nvSpPr>
        <p:spPr>
          <a:xfrm>
            <a:off x="9279466" y="5274830"/>
            <a:ext cx="508001"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Rounded Corners 20">
            <a:extLst>
              <a:ext uri="{FF2B5EF4-FFF2-40B4-BE49-F238E27FC236}">
                <a16:creationId xmlns:a16="http://schemas.microsoft.com/office/drawing/2014/main" id="{24FC244D-2F15-6E8F-712C-0BF97ACD2D7F}"/>
              </a:ext>
            </a:extLst>
          </p:cNvPr>
          <p:cNvSpPr/>
          <p:nvPr/>
        </p:nvSpPr>
        <p:spPr>
          <a:xfrm>
            <a:off x="9839807" y="5547856"/>
            <a:ext cx="163176" cy="221673"/>
          </a:xfrm>
          <a:prstGeom prst="roundRect">
            <a:avLst>
              <a:gd name="adj" fmla="val 45834"/>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42241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1E5903-381A-52DE-A20F-8BF430558EFE}"/>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3228355E-6051-D119-109F-053CF15CD1D2}"/>
              </a:ext>
            </a:extLst>
          </p:cNvPr>
          <p:cNvSpPr>
            <a:spLocks noGrp="1"/>
          </p:cNvSpPr>
          <p:nvPr>
            <p:ph type="body" sz="quarter" idx="10"/>
          </p:nvPr>
        </p:nvSpPr>
        <p:spPr/>
        <p:txBody>
          <a:bodyPr/>
          <a:lstStyle/>
          <a:p>
            <a:r>
              <a:rPr lang="en-GB" spc="-70" dirty="0"/>
              <a:t>Next steps</a:t>
            </a:r>
            <a:endParaRPr lang="en-GB" dirty="0"/>
          </a:p>
          <a:p>
            <a:pPr lvl="1"/>
            <a:r>
              <a:rPr lang="en-GB" dirty="0"/>
              <a:t>Getting started</a:t>
            </a:r>
          </a:p>
        </p:txBody>
      </p:sp>
    </p:spTree>
    <p:extLst>
      <p:ext uri="{BB962C8B-B14F-4D97-AF65-F5344CB8AC3E}">
        <p14:creationId xmlns:p14="http://schemas.microsoft.com/office/powerpoint/2010/main" val="41457224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5EF9-351E-64DF-7449-9E1750D43612}"/>
              </a:ext>
            </a:extLst>
          </p:cNvPr>
          <p:cNvSpPr>
            <a:spLocks noGrp="1"/>
          </p:cNvSpPr>
          <p:nvPr>
            <p:ph type="title"/>
          </p:nvPr>
        </p:nvSpPr>
        <p:spPr>
          <a:xfrm>
            <a:off x="1150103" y="1602581"/>
            <a:ext cx="3345697" cy="654844"/>
          </a:xfrm>
        </p:spPr>
        <p:txBody>
          <a:bodyPr/>
          <a:lstStyle/>
          <a:p>
            <a:r>
              <a:rPr lang="en-GB" dirty="0"/>
              <a:t>We’re ready to begin</a:t>
            </a:r>
          </a:p>
        </p:txBody>
      </p:sp>
      <p:sp>
        <p:nvSpPr>
          <p:cNvPr id="3" name="Text Placeholder 2">
            <a:extLst>
              <a:ext uri="{FF2B5EF4-FFF2-40B4-BE49-F238E27FC236}">
                <a16:creationId xmlns:a16="http://schemas.microsoft.com/office/drawing/2014/main" id="{7B8FE5FB-D6A9-33D8-FA5F-8E760E501B3F}"/>
              </a:ext>
            </a:extLst>
          </p:cNvPr>
          <p:cNvSpPr>
            <a:spLocks noGrp="1"/>
          </p:cNvSpPr>
          <p:nvPr>
            <p:ph type="body" sz="quarter" idx="13"/>
          </p:nvPr>
        </p:nvSpPr>
        <p:spPr/>
        <p:txBody>
          <a:bodyPr/>
          <a:lstStyle/>
          <a:p>
            <a:r>
              <a:rPr lang="en-GB" dirty="0"/>
              <a:t>Next steps</a:t>
            </a:r>
          </a:p>
        </p:txBody>
      </p:sp>
      <p:sp>
        <p:nvSpPr>
          <p:cNvPr id="4" name="Text Placeholder 3">
            <a:extLst>
              <a:ext uri="{FF2B5EF4-FFF2-40B4-BE49-F238E27FC236}">
                <a16:creationId xmlns:a16="http://schemas.microsoft.com/office/drawing/2014/main" id="{AE30613C-4EB4-3F50-13D0-3A960FAEB51E}"/>
              </a:ext>
            </a:extLst>
          </p:cNvPr>
          <p:cNvSpPr>
            <a:spLocks noGrp="1"/>
          </p:cNvSpPr>
          <p:nvPr>
            <p:ph type="body" sz="quarter" idx="14"/>
          </p:nvPr>
        </p:nvSpPr>
        <p:spPr/>
        <p:txBody>
          <a:bodyPr/>
          <a:lstStyle/>
          <a:p>
            <a:r>
              <a:rPr lang="en-GB" dirty="0"/>
              <a:t>Ready to hit the ground running</a:t>
            </a:r>
          </a:p>
          <a:p>
            <a:pPr lvl="1"/>
            <a:r>
              <a:rPr lang="en-GB" dirty="0"/>
              <a:t>No delays, no ramp-up time - we’ve assembled the right people, tools and thinking to move quickly.</a:t>
            </a:r>
          </a:p>
        </p:txBody>
      </p:sp>
      <p:sp>
        <p:nvSpPr>
          <p:cNvPr id="5" name="Text Placeholder 4">
            <a:extLst>
              <a:ext uri="{FF2B5EF4-FFF2-40B4-BE49-F238E27FC236}">
                <a16:creationId xmlns:a16="http://schemas.microsoft.com/office/drawing/2014/main" id="{D7C23A30-07BE-D0D6-C834-CACFD61E09EC}"/>
              </a:ext>
            </a:extLst>
          </p:cNvPr>
          <p:cNvSpPr>
            <a:spLocks noGrp="1"/>
          </p:cNvSpPr>
          <p:nvPr>
            <p:ph type="body" sz="quarter" idx="15"/>
          </p:nvPr>
        </p:nvSpPr>
        <p:spPr/>
        <p:txBody>
          <a:bodyPr/>
          <a:lstStyle/>
          <a:p>
            <a:r>
              <a:rPr lang="en-GB" dirty="0"/>
              <a:t>Driving efficiency, quality and results</a:t>
            </a:r>
          </a:p>
          <a:p>
            <a:pPr lvl="1"/>
            <a:r>
              <a:rPr lang="en-GB" dirty="0"/>
              <a:t>Our project management ensures smooth delivery, clear communication and measurable value.</a:t>
            </a:r>
          </a:p>
        </p:txBody>
      </p:sp>
      <p:sp>
        <p:nvSpPr>
          <p:cNvPr id="6" name="Text Placeholder 5">
            <a:extLst>
              <a:ext uri="{FF2B5EF4-FFF2-40B4-BE49-F238E27FC236}">
                <a16:creationId xmlns:a16="http://schemas.microsoft.com/office/drawing/2014/main" id="{5E4C39A5-CE52-D0AB-A3B1-B69B17429E01}"/>
              </a:ext>
            </a:extLst>
          </p:cNvPr>
          <p:cNvSpPr>
            <a:spLocks noGrp="1"/>
          </p:cNvSpPr>
          <p:nvPr>
            <p:ph type="body" sz="quarter" idx="16"/>
          </p:nvPr>
        </p:nvSpPr>
        <p:spPr/>
        <p:txBody>
          <a:bodyPr/>
          <a:lstStyle/>
          <a:p>
            <a:r>
              <a:rPr lang="en-GB" dirty="0"/>
              <a:t>Agile when and where it matters</a:t>
            </a:r>
          </a:p>
          <a:p>
            <a:pPr lvl="1"/>
            <a:r>
              <a:rPr lang="en-GB" dirty="0"/>
              <a:t>We’re structured to adapt - managing change and overcoming challenges without compromising outcomes.</a:t>
            </a:r>
          </a:p>
        </p:txBody>
      </p:sp>
    </p:spTree>
    <p:extLst>
      <p:ext uri="{BB962C8B-B14F-4D97-AF65-F5344CB8AC3E}">
        <p14:creationId xmlns:p14="http://schemas.microsoft.com/office/powerpoint/2010/main" val="4074581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F09B0-48F6-40AD-9C0D-0B2D3D70021D}"/>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EE18FB11-C0CC-C7C5-031F-2BC94F2C2449}"/>
              </a:ext>
            </a:extLst>
          </p:cNvPr>
          <p:cNvSpPr>
            <a:spLocks noGrp="1"/>
          </p:cNvSpPr>
          <p:nvPr>
            <p:ph type="body" sz="quarter" idx="10"/>
          </p:nvPr>
        </p:nvSpPr>
        <p:spPr/>
        <p:txBody>
          <a:bodyPr/>
          <a:lstStyle/>
          <a:p>
            <a:r>
              <a:rPr lang="en-GB" spc="-70" dirty="0"/>
              <a:t>Case studies</a:t>
            </a:r>
            <a:endParaRPr lang="en-GB" dirty="0"/>
          </a:p>
          <a:p>
            <a:pPr lvl="1"/>
            <a:r>
              <a:rPr lang="en-GB" dirty="0"/>
              <a:t>Outcomes that speak for themselves</a:t>
            </a:r>
          </a:p>
        </p:txBody>
      </p:sp>
    </p:spTree>
    <p:extLst>
      <p:ext uri="{BB962C8B-B14F-4D97-AF65-F5344CB8AC3E}">
        <p14:creationId xmlns:p14="http://schemas.microsoft.com/office/powerpoint/2010/main" val="380946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C3C13-1C42-4D85-7C15-A4C909A8CB12}"/>
              </a:ext>
            </a:extLst>
          </p:cNvPr>
          <p:cNvSpPr>
            <a:spLocks noGrp="1"/>
          </p:cNvSpPr>
          <p:nvPr>
            <p:ph type="title"/>
          </p:nvPr>
        </p:nvSpPr>
        <p:spPr/>
        <p:txBody>
          <a:bodyPr/>
          <a:lstStyle/>
          <a:p>
            <a:r>
              <a:rPr lang="en-GB" dirty="0"/>
              <a:t>Making hydrogen real in Aberdeen</a:t>
            </a:r>
          </a:p>
        </p:txBody>
      </p:sp>
      <p:sp>
        <p:nvSpPr>
          <p:cNvPr id="3" name="Text Placeholder 2">
            <a:extLst>
              <a:ext uri="{FF2B5EF4-FFF2-40B4-BE49-F238E27FC236}">
                <a16:creationId xmlns:a16="http://schemas.microsoft.com/office/drawing/2014/main" id="{937A10A3-9AA1-BCDE-97FA-B95A82A63B88}"/>
              </a:ext>
            </a:extLst>
          </p:cNvPr>
          <p:cNvSpPr>
            <a:spLocks noGrp="1"/>
          </p:cNvSpPr>
          <p:nvPr>
            <p:ph type="body" sz="quarter" idx="13"/>
          </p:nvPr>
        </p:nvSpPr>
        <p:spPr/>
        <p:txBody>
          <a:bodyPr/>
          <a:lstStyle/>
          <a:p>
            <a:r>
              <a:rPr lang="en-GB" dirty="0"/>
              <a:t>Case studies</a:t>
            </a:r>
          </a:p>
        </p:txBody>
      </p:sp>
      <p:sp>
        <p:nvSpPr>
          <p:cNvPr id="4" name="Text Placeholder 3">
            <a:extLst>
              <a:ext uri="{FF2B5EF4-FFF2-40B4-BE49-F238E27FC236}">
                <a16:creationId xmlns:a16="http://schemas.microsoft.com/office/drawing/2014/main" id="{AA888D9A-FA73-C733-08B8-918A224B4852}"/>
              </a:ext>
            </a:extLst>
          </p:cNvPr>
          <p:cNvSpPr>
            <a:spLocks noGrp="1"/>
          </p:cNvSpPr>
          <p:nvPr>
            <p:ph type="body" sz="quarter" idx="14"/>
          </p:nvPr>
        </p:nvSpPr>
        <p:spPr/>
        <p:txBody>
          <a:bodyPr/>
          <a:lstStyle/>
          <a:p>
            <a:r>
              <a:rPr lang="en-GB" dirty="0"/>
              <a:t>Brand, messaging and launch strategy for a world-first hydrogen hub</a:t>
            </a:r>
          </a:p>
        </p:txBody>
      </p:sp>
      <p:sp>
        <p:nvSpPr>
          <p:cNvPr id="5" name="Text Placeholder 4">
            <a:extLst>
              <a:ext uri="{FF2B5EF4-FFF2-40B4-BE49-F238E27FC236}">
                <a16:creationId xmlns:a16="http://schemas.microsoft.com/office/drawing/2014/main" id="{EC49AEC2-CEE8-7C1B-90C1-564E90A45532}"/>
              </a:ext>
            </a:extLst>
          </p:cNvPr>
          <p:cNvSpPr>
            <a:spLocks noGrp="1"/>
          </p:cNvSpPr>
          <p:nvPr>
            <p:ph type="body" sz="quarter" idx="15"/>
          </p:nvPr>
        </p:nvSpPr>
        <p:spPr>
          <a:xfrm>
            <a:off x="827087" y="3460199"/>
            <a:ext cx="3108035" cy="2389959"/>
          </a:xfrm>
        </p:spPr>
        <p:txBody>
          <a:bodyPr/>
          <a:lstStyle/>
          <a:p>
            <a:r>
              <a:rPr lang="en-GB" dirty="0"/>
              <a:t>Aberdeen was preparing to launch the UK’s first hydrogen hub joint venture and needed more than a project announcement. It needed a national story. Aspect built the H2 Aberdeen brand from scratch, developed a strategic narrative to position the city as the UK’s hydrogen capital, and executed a high-profile press launch. </a:t>
            </a:r>
          </a:p>
          <a:p>
            <a:r>
              <a:rPr lang="en-GB" dirty="0"/>
              <a:t>From brand tools to stakeholder messaging and digital campaigns, we aligned policy, industry and public audiences under one voice. The result? National broadcast coverage, double digital engagement, and a platform that continues to attract partners, investment and visibility. Aberdeen’s hydrogen future didn’t just arrive. It made headlines.</a:t>
            </a:r>
          </a:p>
        </p:txBody>
      </p:sp>
      <p:sp>
        <p:nvSpPr>
          <p:cNvPr id="6" name="Text Placeholder 5">
            <a:extLst>
              <a:ext uri="{FF2B5EF4-FFF2-40B4-BE49-F238E27FC236}">
                <a16:creationId xmlns:a16="http://schemas.microsoft.com/office/drawing/2014/main" id="{78A4CD9C-041A-84CD-12CC-1EFB08F14FC9}"/>
              </a:ext>
            </a:extLst>
          </p:cNvPr>
          <p:cNvSpPr>
            <a:spLocks noGrp="1"/>
          </p:cNvSpPr>
          <p:nvPr>
            <p:ph type="body" sz="quarter" idx="16"/>
          </p:nvPr>
        </p:nvSpPr>
        <p:spPr/>
        <p:txBody>
          <a:bodyPr/>
          <a:lstStyle/>
          <a:p>
            <a:r>
              <a:rPr lang="en-GB" dirty="0"/>
              <a:t>Aberdeen City Council and bp</a:t>
            </a:r>
          </a:p>
        </p:txBody>
      </p:sp>
      <p:pic>
        <p:nvPicPr>
          <p:cNvPr id="15" name="Picture Placeholder 14" descr="A bus stop with a poster on it&#10;&#10;AI-generated content may be incorrect.">
            <a:extLst>
              <a:ext uri="{FF2B5EF4-FFF2-40B4-BE49-F238E27FC236}">
                <a16:creationId xmlns:a16="http://schemas.microsoft.com/office/drawing/2014/main" id="{21A97784-7516-924C-D995-EAD9936DE80B}"/>
              </a:ext>
            </a:extLst>
          </p:cNvPr>
          <p:cNvPicPr>
            <a:picLocks noGrp="1" noChangeAspect="1"/>
          </p:cNvPicPr>
          <p:nvPr>
            <p:ph type="pic" sz="quarter" idx="17"/>
          </p:nvPr>
        </p:nvPicPr>
        <p:blipFill>
          <a:blip r:embed="rId2" cstate="hqprint">
            <a:extLst>
              <a:ext uri="{28A0092B-C50C-407E-A947-70E740481C1C}">
                <a14:useLocalDpi xmlns:a14="http://schemas.microsoft.com/office/drawing/2010/main"/>
              </a:ext>
            </a:extLst>
          </a:blip>
          <a:srcRect/>
          <a:stretch>
            <a:fillRect/>
          </a:stretch>
        </p:blipFill>
        <p:spPr/>
      </p:pic>
      <p:pic>
        <p:nvPicPr>
          <p:cNvPr id="19" name="Picture Placeholder 18" descr="A city with lights in the sky&#10;&#10;AI-generated content may be incorrect.">
            <a:extLst>
              <a:ext uri="{FF2B5EF4-FFF2-40B4-BE49-F238E27FC236}">
                <a16:creationId xmlns:a16="http://schemas.microsoft.com/office/drawing/2014/main" id="{DF2D1469-BF61-5218-A1CB-3F6498741FA6}"/>
              </a:ext>
            </a:extLst>
          </p:cNvPr>
          <p:cNvPicPr>
            <a:picLocks noGrp="1" noChangeAspect="1"/>
          </p:cNvPicPr>
          <p:nvPr>
            <p:ph type="pic" sz="quarter" idx="18"/>
          </p:nvPr>
        </p:nvPicPr>
        <p:blipFill>
          <a:blip r:embed="rId3" cstate="hqprint">
            <a:extLst>
              <a:ext uri="{28A0092B-C50C-407E-A947-70E740481C1C}">
                <a14:useLocalDpi xmlns:a14="http://schemas.microsoft.com/office/drawing/2010/main"/>
              </a:ext>
            </a:extLst>
          </a:blip>
          <a:srcRect/>
          <a:stretch>
            <a:fillRect/>
          </a:stretch>
        </p:blipFill>
        <p:spPr/>
      </p:pic>
      <p:pic>
        <p:nvPicPr>
          <p:cNvPr id="21" name="Picture Placeholder 20" descr="A billboard on the wall&#10;&#10;AI-generated content may be incorrect.">
            <a:extLst>
              <a:ext uri="{FF2B5EF4-FFF2-40B4-BE49-F238E27FC236}">
                <a16:creationId xmlns:a16="http://schemas.microsoft.com/office/drawing/2014/main" id="{F6874ABE-3794-630F-0E40-CB52256264EC}"/>
              </a:ext>
            </a:extLst>
          </p:cNvPr>
          <p:cNvPicPr>
            <a:picLocks noGrp="1" noChangeAspect="1"/>
          </p:cNvPicPr>
          <p:nvPr>
            <p:ph type="pic" sz="quarter" idx="19"/>
          </p:nvPr>
        </p:nvPicPr>
        <p:blipFill>
          <a:blip r:embed="rId4" cstate="hqprint">
            <a:extLst>
              <a:ext uri="{28A0092B-C50C-407E-A947-70E740481C1C}">
                <a14:useLocalDpi xmlns:a14="http://schemas.microsoft.com/office/drawing/2010/main"/>
              </a:ext>
            </a:extLst>
          </a:blip>
          <a:srcRect/>
          <a:stretch>
            <a:fillRect/>
          </a:stretch>
        </p:blipFill>
        <p:spPr/>
      </p:pic>
      <p:pic>
        <p:nvPicPr>
          <p:cNvPr id="17" name="Picture Placeholder 16" descr="A city skyline at night&#10;&#10;AI-generated content may be incorrect.">
            <a:extLst>
              <a:ext uri="{FF2B5EF4-FFF2-40B4-BE49-F238E27FC236}">
                <a16:creationId xmlns:a16="http://schemas.microsoft.com/office/drawing/2014/main" id="{E0CD5F8B-9CA7-03FA-8737-4483FFAF0BF8}"/>
              </a:ext>
            </a:extLst>
          </p:cNvPr>
          <p:cNvPicPr>
            <a:picLocks noGrp="1" noChangeAspect="1"/>
          </p:cNvPicPr>
          <p:nvPr>
            <p:ph type="pic" sz="quarter" idx="20"/>
          </p:nvPr>
        </p:nvPicPr>
        <p:blipFill>
          <a:blip r:embed="rId5" cstate="hqprint">
            <a:extLst>
              <a:ext uri="{28A0092B-C50C-407E-A947-70E740481C1C}">
                <a14:useLocalDpi xmlns:a14="http://schemas.microsoft.com/office/drawing/2010/main"/>
              </a:ext>
            </a:extLst>
          </a:blip>
          <a:srcRect/>
          <a:stretch>
            <a:fillRect/>
          </a:stretch>
        </p:blipFill>
        <p:spPr/>
      </p:pic>
      <p:sp>
        <p:nvSpPr>
          <p:cNvPr id="11" name="Text Placeholder 10">
            <a:extLst>
              <a:ext uri="{FF2B5EF4-FFF2-40B4-BE49-F238E27FC236}">
                <a16:creationId xmlns:a16="http://schemas.microsoft.com/office/drawing/2014/main" id="{F5DCDB54-B3D8-202D-BDD9-AF4AF911BCBF}"/>
              </a:ext>
            </a:extLst>
          </p:cNvPr>
          <p:cNvSpPr>
            <a:spLocks noGrp="1"/>
          </p:cNvSpPr>
          <p:nvPr>
            <p:ph type="body" sz="quarter" idx="21"/>
          </p:nvPr>
        </p:nvSpPr>
        <p:spPr/>
        <p:txBody>
          <a:bodyPr/>
          <a:lstStyle/>
          <a:p>
            <a:r>
              <a:rPr lang="en-GB" dirty="0"/>
              <a:t>What we delivered</a:t>
            </a:r>
          </a:p>
          <a:p>
            <a:pPr lvl="1">
              <a:lnSpc>
                <a:spcPts val="800"/>
              </a:lnSpc>
              <a:spcAft>
                <a:spcPts val="500"/>
              </a:spcAft>
            </a:pPr>
            <a:r>
              <a:rPr lang="en-GB" dirty="0"/>
              <a:t>Positioning and messaging</a:t>
            </a:r>
          </a:p>
          <a:p>
            <a:pPr lvl="1">
              <a:lnSpc>
                <a:spcPts val="800"/>
              </a:lnSpc>
              <a:spcAft>
                <a:spcPts val="500"/>
              </a:spcAft>
            </a:pPr>
            <a:r>
              <a:rPr lang="en-GB" dirty="0"/>
              <a:t>Campaign</a:t>
            </a:r>
            <a:br>
              <a:rPr lang="en-GB" dirty="0"/>
            </a:br>
            <a:r>
              <a:rPr lang="en-GB" dirty="0"/>
              <a:t>strategy</a:t>
            </a:r>
          </a:p>
          <a:p>
            <a:pPr lvl="1">
              <a:lnSpc>
                <a:spcPts val="800"/>
              </a:lnSpc>
              <a:spcBef>
                <a:spcPts val="100"/>
              </a:spcBef>
              <a:spcAft>
                <a:spcPts val="500"/>
              </a:spcAft>
            </a:pPr>
            <a:r>
              <a:rPr lang="en-GB" dirty="0"/>
              <a:t>Media relations</a:t>
            </a:r>
          </a:p>
        </p:txBody>
      </p:sp>
      <p:cxnSp>
        <p:nvCxnSpPr>
          <p:cNvPr id="25" name="Straight Connector 24">
            <a:extLst>
              <a:ext uri="{FF2B5EF4-FFF2-40B4-BE49-F238E27FC236}">
                <a16:creationId xmlns:a16="http://schemas.microsoft.com/office/drawing/2014/main" id="{685A2BB1-FC9A-1CC2-C181-C103DD338FC2}"/>
              </a:ext>
            </a:extLst>
          </p:cNvPr>
          <p:cNvCxnSpPr/>
          <p:nvPr/>
        </p:nvCxnSpPr>
        <p:spPr>
          <a:xfrm>
            <a:off x="10991793" y="2040442"/>
            <a:ext cx="689191"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39BF761-8F27-AC74-0E5A-A673BCF12F00}"/>
              </a:ext>
            </a:extLst>
          </p:cNvPr>
          <p:cNvCxnSpPr/>
          <p:nvPr/>
        </p:nvCxnSpPr>
        <p:spPr>
          <a:xfrm>
            <a:off x="10991793" y="2314491"/>
            <a:ext cx="689191"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4CE76FF-FBD8-0CE7-785C-84340C6BA41A}"/>
              </a:ext>
            </a:extLst>
          </p:cNvPr>
          <p:cNvCxnSpPr/>
          <p:nvPr/>
        </p:nvCxnSpPr>
        <p:spPr>
          <a:xfrm>
            <a:off x="10991793" y="2512565"/>
            <a:ext cx="689191"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65300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person in a suit and tie&#10;&#10;AI-generated content may be incorrect.">
            <a:extLst>
              <a:ext uri="{FF2B5EF4-FFF2-40B4-BE49-F238E27FC236}">
                <a16:creationId xmlns:a16="http://schemas.microsoft.com/office/drawing/2014/main" id="{1DD3DC45-B7A0-DD56-33A7-B07ADFD5BF86}"/>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a:ext>
            </a:extLst>
          </a:blip>
          <a:srcRect l="4942" r="4942"/>
          <a:stretch/>
        </p:blipFill>
        <p:spPr>
          <a:xfrm>
            <a:off x="1495425" y="2000250"/>
            <a:ext cx="2886075" cy="2905125"/>
          </a:xfrm>
        </p:spPr>
      </p:pic>
      <p:sp>
        <p:nvSpPr>
          <p:cNvPr id="3" name="Text Placeholder 2">
            <a:extLst>
              <a:ext uri="{FF2B5EF4-FFF2-40B4-BE49-F238E27FC236}">
                <a16:creationId xmlns:a16="http://schemas.microsoft.com/office/drawing/2014/main" id="{9A08BF3F-6B64-047C-D61E-99B73F69F8F6}"/>
              </a:ext>
            </a:extLst>
          </p:cNvPr>
          <p:cNvSpPr>
            <a:spLocks noGrp="1"/>
          </p:cNvSpPr>
          <p:nvPr>
            <p:ph type="body" sz="quarter" idx="13"/>
          </p:nvPr>
        </p:nvSpPr>
        <p:spPr>
          <a:xfrm>
            <a:off x="504079" y="390755"/>
            <a:ext cx="2299791" cy="179368"/>
          </a:xfrm>
        </p:spPr>
        <p:txBody>
          <a:bodyPr/>
          <a:lstStyle/>
          <a:p>
            <a:r>
              <a:rPr lang="en-GB" dirty="0"/>
              <a:t>Testimonials</a:t>
            </a:r>
          </a:p>
        </p:txBody>
      </p:sp>
      <p:sp>
        <p:nvSpPr>
          <p:cNvPr id="4" name="Text Placeholder 3">
            <a:extLst>
              <a:ext uri="{FF2B5EF4-FFF2-40B4-BE49-F238E27FC236}">
                <a16:creationId xmlns:a16="http://schemas.microsoft.com/office/drawing/2014/main" id="{ABB08067-0CD7-62DB-BC3B-3AB424B41E31}"/>
              </a:ext>
            </a:extLst>
          </p:cNvPr>
          <p:cNvSpPr>
            <a:spLocks noGrp="1"/>
          </p:cNvSpPr>
          <p:nvPr>
            <p:ph type="body" sz="quarter" idx="14"/>
          </p:nvPr>
        </p:nvSpPr>
        <p:spPr>
          <a:xfrm>
            <a:off x="5351463" y="2325688"/>
            <a:ext cx="5304814" cy="2508250"/>
          </a:xfrm>
        </p:spPr>
        <p:txBody>
          <a:bodyPr/>
          <a:lstStyle/>
          <a:p>
            <a:pPr>
              <a:lnSpc>
                <a:spcPts val="1400"/>
              </a:lnSpc>
              <a:spcAft>
                <a:spcPts val="1500"/>
              </a:spcAft>
            </a:pPr>
            <a:r>
              <a:rPr lang="en-GB" dirty="0"/>
              <a:t>“Rebranding OGTAP was an exciting opportunity to evolve the programme in line with changing industry priorities. Having worked with Aspect as our strategic communication partner for several years, </a:t>
            </a:r>
            <a:r>
              <a:rPr lang="en-GB" b="1" dirty="0">
                <a:solidFill>
                  <a:schemeClr val="accent2"/>
                </a:solidFill>
              </a:rPr>
              <a:t>we trusted the team to navigate the needs of all partners involved.</a:t>
            </a:r>
          </a:p>
          <a:p>
            <a:pPr>
              <a:lnSpc>
                <a:spcPts val="1400"/>
              </a:lnSpc>
              <a:spcAft>
                <a:spcPts val="1500"/>
              </a:spcAft>
            </a:pPr>
            <a:r>
              <a:rPr lang="en-GB" b="1" dirty="0">
                <a:solidFill>
                  <a:schemeClr val="accent2"/>
                </a:solidFill>
              </a:rPr>
              <a:t>Aspect helped us craft a compelling brand story </a:t>
            </a:r>
            <a:r>
              <a:rPr lang="en-GB" dirty="0"/>
              <a:t>that resonates with both industry sponsors and aspiring apprentices, ensuring clarity and impact across a diverse audience. </a:t>
            </a:r>
          </a:p>
          <a:p>
            <a:pPr>
              <a:lnSpc>
                <a:spcPts val="1400"/>
              </a:lnSpc>
              <a:spcAft>
                <a:spcPts val="1500"/>
              </a:spcAft>
            </a:pPr>
            <a:r>
              <a:rPr lang="en-GB" dirty="0"/>
              <a:t>Grounded in research and insight, their messaging and creative development resulted in a </a:t>
            </a:r>
            <a:r>
              <a:rPr lang="en-GB" b="1" dirty="0">
                <a:solidFill>
                  <a:schemeClr val="accent2"/>
                </a:solidFill>
              </a:rPr>
              <a:t>bold, distinctive identity that stands out </a:t>
            </a:r>
            <a:br>
              <a:rPr lang="en-GB" b="1" dirty="0">
                <a:solidFill>
                  <a:schemeClr val="accent2"/>
                </a:solidFill>
              </a:rPr>
            </a:br>
            <a:r>
              <a:rPr lang="en-GB" b="1" dirty="0">
                <a:solidFill>
                  <a:schemeClr val="accent2"/>
                </a:solidFill>
              </a:rPr>
              <a:t>in a crowded landscape.</a:t>
            </a:r>
            <a:r>
              <a:rPr lang="en-GB" dirty="0"/>
              <a:t> Despite tight timeframes, they delivered a brand and digital presence that truly reflects APTUS’s role in shaping the next generation of energy technicians.”</a:t>
            </a:r>
          </a:p>
        </p:txBody>
      </p:sp>
      <p:sp>
        <p:nvSpPr>
          <p:cNvPr id="5" name="Text Placeholder 4">
            <a:extLst>
              <a:ext uri="{FF2B5EF4-FFF2-40B4-BE49-F238E27FC236}">
                <a16:creationId xmlns:a16="http://schemas.microsoft.com/office/drawing/2014/main" id="{83F62D4B-4656-9292-5E6A-DC49B0F8451C}"/>
              </a:ext>
            </a:extLst>
          </p:cNvPr>
          <p:cNvSpPr>
            <a:spLocks noGrp="1"/>
          </p:cNvSpPr>
          <p:nvPr>
            <p:ph type="body" sz="quarter" idx="15"/>
          </p:nvPr>
        </p:nvSpPr>
        <p:spPr>
          <a:xfrm>
            <a:off x="5360640" y="5408501"/>
            <a:ext cx="3871042" cy="801687"/>
          </a:xfrm>
        </p:spPr>
        <p:txBody>
          <a:bodyPr/>
          <a:lstStyle/>
          <a:p>
            <a:r>
              <a:rPr lang="en-GB" dirty="0"/>
              <a:t>Stephen Marcos-Jones</a:t>
            </a:r>
          </a:p>
          <a:p>
            <a:pPr lvl="1"/>
            <a:r>
              <a:rPr lang="en-GB" dirty="0"/>
              <a:t>Chief Executive, OPITO</a:t>
            </a:r>
          </a:p>
        </p:txBody>
      </p:sp>
    </p:spTree>
    <p:extLst>
      <p:ext uri="{BB962C8B-B14F-4D97-AF65-F5344CB8AC3E}">
        <p14:creationId xmlns:p14="http://schemas.microsoft.com/office/powerpoint/2010/main" val="42490910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ction="ppaction://hlinkfile"/>
            <a:extLst>
              <a:ext uri="{FF2B5EF4-FFF2-40B4-BE49-F238E27FC236}">
                <a16:creationId xmlns:a16="http://schemas.microsoft.com/office/drawing/2014/main" id="{561EBED2-8759-F0A3-96BC-904369992875}"/>
              </a:ext>
            </a:extLst>
          </p:cNvPr>
          <p:cNvSpPr txBox="1"/>
          <p:nvPr/>
        </p:nvSpPr>
        <p:spPr>
          <a:xfrm>
            <a:off x="5379236" y="6026284"/>
            <a:ext cx="1452577" cy="200055"/>
          </a:xfrm>
          <a:prstGeom prst="rect">
            <a:avLst/>
          </a:prstGeom>
          <a:noFill/>
        </p:spPr>
        <p:txBody>
          <a:bodyPr wrap="none" lIns="0" tIns="0" rIns="0" bIns="0" rtlCol="0">
            <a:spAutoFit/>
          </a:bodyPr>
          <a:lstStyle/>
          <a:p>
            <a:pPr algn="ctr"/>
            <a:r>
              <a:rPr lang="en-GB" sz="1300" b="1" spc="-10" baseline="0" dirty="0">
                <a:solidFill>
                  <a:schemeClr val="bg1"/>
                </a:solidFill>
              </a:rPr>
              <a:t>weareaspect.com</a:t>
            </a:r>
          </a:p>
        </p:txBody>
      </p:sp>
    </p:spTree>
    <p:extLst>
      <p:ext uri="{BB962C8B-B14F-4D97-AF65-F5344CB8AC3E}">
        <p14:creationId xmlns:p14="http://schemas.microsoft.com/office/powerpoint/2010/main" val="3867586132"/>
      </p:ext>
    </p:extLst>
  </p:cSld>
  <p:clrMapOvr>
    <a:masterClrMapping/>
  </p:clrMapOvr>
</p:sld>
</file>

<file path=ppt/theme/theme1.xml><?xml version="1.0" encoding="utf-8"?>
<a:theme xmlns:a="http://schemas.openxmlformats.org/drawingml/2006/main" name="Aspect Toolkit">
  <a:themeElements>
    <a:clrScheme name="Aspect Toolkiit">
      <a:dk1>
        <a:srgbClr val="330D61"/>
      </a:dk1>
      <a:lt1>
        <a:sysClr val="window" lastClr="FFFFFF"/>
      </a:lt1>
      <a:dk2>
        <a:srgbClr val="12F5D6"/>
      </a:dk2>
      <a:lt2>
        <a:srgbClr val="EEECE1"/>
      </a:lt2>
      <a:accent1>
        <a:srgbClr val="330D61"/>
      </a:accent1>
      <a:accent2>
        <a:srgbClr val="7A54F0"/>
      </a:accent2>
      <a:accent3>
        <a:srgbClr val="D6CEDF"/>
      </a:accent3>
      <a:accent4>
        <a:srgbClr val="EBE7EF"/>
      </a:accent4>
      <a:accent5>
        <a:srgbClr val="F5F3F7"/>
      </a:accent5>
      <a:accent6>
        <a:srgbClr val="D8D8D8"/>
      </a:accent6>
      <a:hlink>
        <a:srgbClr val="330D61"/>
      </a:hlink>
      <a:folHlink>
        <a:srgbClr val="330D61"/>
      </a:folHlink>
    </a:clrScheme>
    <a:fontScheme name="Aspect Toolkit">
      <a:majorFont>
        <a:latin typeface="Objektiv Mk1"/>
        <a:ea typeface=""/>
        <a:cs typeface=""/>
      </a:majorFont>
      <a:minorFont>
        <a:latin typeface="Objektiv Mk1"/>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9AFBCC84-2D5E-48AE-BEFA-1217052F27B3}" vid="{9A345A40-C23D-4F50-97E5-133E501C2C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1638</Words>
  <Application>Microsoft Office PowerPoint</Application>
  <PresentationFormat>Widescreen</PresentationFormat>
  <Paragraphs>184</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Objektiv Mk1</vt:lpstr>
      <vt:lpstr>Objektiv Mk1 Thin</vt:lpstr>
      <vt:lpstr>Aspect Toolkit</vt:lpstr>
      <vt:lpstr>Aspect slide guide</vt:lpstr>
      <vt:lpstr>PowerPoint Presentation</vt:lpstr>
      <vt:lpstr>PowerPoint Presentation</vt:lpstr>
      <vt:lpstr>We’re an expert team of highly experienced strategic communication, marketing and external affairs professionals.</vt:lpstr>
      <vt:lpstr>PowerPoint Presentation</vt:lpstr>
      <vt:lpstr>Your objectives</vt:lpstr>
      <vt:lpstr>PowerPoint Presentation</vt:lpstr>
      <vt:lpstr>Recommended strategy</vt:lpstr>
      <vt:lpstr>PowerPoint Presentation</vt:lpstr>
      <vt:lpstr>Our three-stage methodology has proven to be highly effective in addressing even the most complex challenges.</vt:lpstr>
      <vt:lpstr>PowerPoint Presentation</vt:lpstr>
      <vt:lpstr>The core project team is bolstered and supported by our in- house team and network of global specialists in communication, marketing, public affairs and stakeholder engagement.</vt:lpstr>
      <vt:lpstr>PowerPoint Presentation</vt:lpstr>
      <vt:lpstr>PowerPoint Presentation</vt:lpstr>
      <vt:lpstr>We confirm that we meet all the requirements of the Condition of Contract and intend this overview to be read alongside the pricing schedule.</vt:lpstr>
      <vt:lpstr>An agile approach</vt:lpstr>
      <vt:lpstr>PowerPoint Presentation</vt:lpstr>
      <vt:lpstr>We’re ready to begin</vt:lpstr>
      <vt:lpstr>PowerPoint Presentation</vt:lpstr>
      <vt:lpstr>Making hydrogen real in Aberdeen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Christine Moore</dc:creator>
  <cp:lastModifiedBy>Christine Moore</cp:lastModifiedBy>
  <cp:revision>1</cp:revision>
  <dcterms:created xsi:type="dcterms:W3CDTF">2025-08-07T07:58:22Z</dcterms:created>
  <dcterms:modified xsi:type="dcterms:W3CDTF">2025-08-07T07:59:14Z</dcterms:modified>
</cp:coreProperties>
</file>